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7" r:id="rId5"/>
    <p:sldId id="260" r:id="rId6"/>
    <p:sldId id="315" r:id="rId7"/>
    <p:sldId id="321" r:id="rId8"/>
    <p:sldId id="324" r:id="rId9"/>
    <p:sldId id="328" r:id="rId10"/>
    <p:sldId id="317" r:id="rId11"/>
    <p:sldId id="323" r:id="rId12"/>
    <p:sldId id="322" r:id="rId13"/>
    <p:sldId id="327" r:id="rId14"/>
    <p:sldId id="320" r:id="rId15"/>
    <p:sldId id="271"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Segoe UI Light" pitchFamily="34" charset="0"/>
        <a:ea typeface="+mn-ea"/>
        <a:cs typeface="Arial" charset="0"/>
      </a:defRPr>
    </a:lvl1pPr>
    <a:lvl2pPr marL="457200" algn="l" rtl="0" fontAlgn="base">
      <a:spcBef>
        <a:spcPct val="0"/>
      </a:spcBef>
      <a:spcAft>
        <a:spcPct val="0"/>
      </a:spcAft>
      <a:defRPr kern="1200">
        <a:solidFill>
          <a:schemeClr val="tx1"/>
        </a:solidFill>
        <a:latin typeface="Segoe UI Light" pitchFamily="34" charset="0"/>
        <a:ea typeface="+mn-ea"/>
        <a:cs typeface="Arial" charset="0"/>
      </a:defRPr>
    </a:lvl2pPr>
    <a:lvl3pPr marL="914400" algn="l" rtl="0" fontAlgn="base">
      <a:spcBef>
        <a:spcPct val="0"/>
      </a:spcBef>
      <a:spcAft>
        <a:spcPct val="0"/>
      </a:spcAft>
      <a:defRPr kern="1200">
        <a:solidFill>
          <a:schemeClr val="tx1"/>
        </a:solidFill>
        <a:latin typeface="Segoe UI Light" pitchFamily="34" charset="0"/>
        <a:ea typeface="+mn-ea"/>
        <a:cs typeface="Arial" charset="0"/>
      </a:defRPr>
    </a:lvl3pPr>
    <a:lvl4pPr marL="1371600" algn="l" rtl="0" fontAlgn="base">
      <a:spcBef>
        <a:spcPct val="0"/>
      </a:spcBef>
      <a:spcAft>
        <a:spcPct val="0"/>
      </a:spcAft>
      <a:defRPr kern="1200">
        <a:solidFill>
          <a:schemeClr val="tx1"/>
        </a:solidFill>
        <a:latin typeface="Segoe UI Light" pitchFamily="34" charset="0"/>
        <a:ea typeface="+mn-ea"/>
        <a:cs typeface="Arial" charset="0"/>
      </a:defRPr>
    </a:lvl4pPr>
    <a:lvl5pPr marL="1828800" algn="l" rtl="0" fontAlgn="base">
      <a:spcBef>
        <a:spcPct val="0"/>
      </a:spcBef>
      <a:spcAft>
        <a:spcPct val="0"/>
      </a:spcAft>
      <a:defRPr kern="1200">
        <a:solidFill>
          <a:schemeClr val="tx1"/>
        </a:solidFill>
        <a:latin typeface="Segoe UI Light" pitchFamily="34" charset="0"/>
        <a:ea typeface="+mn-ea"/>
        <a:cs typeface="Arial" charset="0"/>
      </a:defRPr>
    </a:lvl5pPr>
    <a:lvl6pPr marL="2286000" algn="l" defTabSz="914400" rtl="0" eaLnBrk="1" latinLnBrk="0" hangingPunct="1">
      <a:defRPr kern="1200">
        <a:solidFill>
          <a:schemeClr val="tx1"/>
        </a:solidFill>
        <a:latin typeface="Segoe UI Light" pitchFamily="34" charset="0"/>
        <a:ea typeface="+mn-ea"/>
        <a:cs typeface="Arial" charset="0"/>
      </a:defRPr>
    </a:lvl6pPr>
    <a:lvl7pPr marL="2743200" algn="l" defTabSz="914400" rtl="0" eaLnBrk="1" latinLnBrk="0" hangingPunct="1">
      <a:defRPr kern="1200">
        <a:solidFill>
          <a:schemeClr val="tx1"/>
        </a:solidFill>
        <a:latin typeface="Segoe UI Light" pitchFamily="34" charset="0"/>
        <a:ea typeface="+mn-ea"/>
        <a:cs typeface="Arial" charset="0"/>
      </a:defRPr>
    </a:lvl7pPr>
    <a:lvl8pPr marL="3200400" algn="l" defTabSz="914400" rtl="0" eaLnBrk="1" latinLnBrk="0" hangingPunct="1">
      <a:defRPr kern="1200">
        <a:solidFill>
          <a:schemeClr val="tx1"/>
        </a:solidFill>
        <a:latin typeface="Segoe UI Light" pitchFamily="34" charset="0"/>
        <a:ea typeface="+mn-ea"/>
        <a:cs typeface="Arial" charset="0"/>
      </a:defRPr>
    </a:lvl8pPr>
    <a:lvl9pPr marL="3657600" algn="l" defTabSz="914400" rtl="0" eaLnBrk="1" latinLnBrk="0" hangingPunct="1">
      <a:defRPr kern="1200">
        <a:solidFill>
          <a:schemeClr val="tx1"/>
        </a:solidFill>
        <a:latin typeface="Segoe UI Ligh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99"/>
    <a:srgbClr val="FF6600"/>
    <a:srgbClr val="003399"/>
  </p:clrMru>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724" autoAdjust="0"/>
    <p:restoredTop sz="94139" autoAdjust="0"/>
  </p:normalViewPr>
  <p:slideViewPr>
    <p:cSldViewPr snapToGrid="0">
      <p:cViewPr>
        <p:scale>
          <a:sx n="75" d="100"/>
          <a:sy n="75" d="100"/>
        </p:scale>
        <p:origin x="-73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9"/>
  <c:chart>
    <c:plotArea>
      <c:layout/>
      <c:barChart>
        <c:barDir val="col"/>
        <c:grouping val="clustered"/>
        <c:ser>
          <c:idx val="0"/>
          <c:order val="0"/>
          <c:dPt>
            <c:idx val="0"/>
            <c:spPr>
              <a:solidFill>
                <a:schemeClr val="tx2">
                  <a:lumMod val="40000"/>
                  <a:lumOff val="60000"/>
                </a:schemeClr>
              </a:solidFill>
            </c:spPr>
          </c:dPt>
          <c:errBars>
            <c:errBarType val="both"/>
            <c:errValType val="cust"/>
            <c:plus>
              <c:numRef>
                <c:f>Hoja1!$H$13:$H$14</c:f>
                <c:numCache>
                  <c:formatCode>General</c:formatCode>
                  <c:ptCount val="2"/>
                  <c:pt idx="0">
                    <c:v>4.8497422611928593</c:v>
                  </c:pt>
                  <c:pt idx="1">
                    <c:v>4.7920072342738944</c:v>
                  </c:pt>
                </c:numCache>
              </c:numRef>
            </c:plus>
            <c:minus>
              <c:numRef>
                <c:f>Hoja1!$H$13:$H$14</c:f>
                <c:numCache>
                  <c:formatCode>General</c:formatCode>
                  <c:ptCount val="2"/>
                  <c:pt idx="0">
                    <c:v>4.8497422611928593</c:v>
                  </c:pt>
                  <c:pt idx="1">
                    <c:v>4.7920072342738944</c:v>
                  </c:pt>
                </c:numCache>
              </c:numRef>
            </c:minus>
          </c:errBars>
          <c:cat>
            <c:strRef>
              <c:f>Hoja1!$A$2:$A$3</c:f>
              <c:strCache>
                <c:ptCount val="2"/>
                <c:pt idx="0">
                  <c:v>loura</c:v>
                </c:pt>
                <c:pt idx="1">
                  <c:v>parede</c:v>
                </c:pt>
              </c:strCache>
            </c:strRef>
          </c:cat>
          <c:val>
            <c:numRef>
              <c:f>Hoja1!$B$2:$B$3</c:f>
              <c:numCache>
                <c:formatCode>General</c:formatCode>
                <c:ptCount val="2"/>
                <c:pt idx="0">
                  <c:v>97.2</c:v>
                </c:pt>
                <c:pt idx="1">
                  <c:v>88.83</c:v>
                </c:pt>
              </c:numCache>
            </c:numRef>
          </c:val>
        </c:ser>
        <c:axId val="238109056"/>
        <c:axId val="238110592"/>
      </c:barChart>
      <c:catAx>
        <c:axId val="238109056"/>
        <c:scaling>
          <c:orientation val="minMax"/>
        </c:scaling>
        <c:axPos val="b"/>
        <c:tickLblPos val="nextTo"/>
        <c:txPr>
          <a:bodyPr/>
          <a:lstStyle/>
          <a:p>
            <a:pPr>
              <a:defRPr sz="1600" b="1"/>
            </a:pPr>
            <a:endParaRPr lang="es-ES"/>
          </a:p>
        </c:txPr>
        <c:crossAx val="238110592"/>
        <c:crosses val="autoZero"/>
        <c:auto val="1"/>
        <c:lblAlgn val="ctr"/>
        <c:lblOffset val="100"/>
      </c:catAx>
      <c:valAx>
        <c:axId val="238110592"/>
        <c:scaling>
          <c:orientation val="minMax"/>
          <c:max val="100"/>
          <c:min val="0"/>
        </c:scaling>
        <c:axPos val="l"/>
        <c:majorGridlines/>
        <c:numFmt formatCode="General" sourceLinked="1"/>
        <c:tickLblPos val="nextTo"/>
        <c:txPr>
          <a:bodyPr/>
          <a:lstStyle/>
          <a:p>
            <a:pPr>
              <a:defRPr sz="1200" b="1"/>
            </a:pPr>
            <a:endParaRPr lang="es-ES"/>
          </a:p>
        </c:txPr>
        <c:crossAx val="238109056"/>
        <c:crosses val="autoZero"/>
        <c:crossBetween val="between"/>
        <c:majorUnit val="20"/>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B0BCFC4-53C4-4DDD-B133-6905A2482EDD}" type="datetimeFigureOut">
              <a:rPr lang="en-GB"/>
              <a:pPr/>
              <a:t>05/05/2017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CC362B6-251A-4F8D-969C-F22AB1C64CA2}" type="slidenum">
              <a:rPr lang="en-GB"/>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bg>
      <p:bgPr>
        <a:solidFill>
          <a:srgbClr val="003399"/>
        </a:solidFill>
        <a:effectLst/>
      </p:bgPr>
    </p:bg>
    <p:spTree>
      <p:nvGrpSpPr>
        <p:cNvPr id="1" name=""/>
        <p:cNvGrpSpPr/>
        <p:nvPr/>
      </p:nvGrpSpPr>
      <p:grpSpPr>
        <a:xfrm>
          <a:off x="0" y="0"/>
          <a:ext cx="0" cy="0"/>
          <a:chOff x="0" y="0"/>
          <a:chExt cx="0" cy="0"/>
        </a:xfrm>
      </p:grpSpPr>
      <p:pic>
        <p:nvPicPr>
          <p:cNvPr id="5" name="Imagem 8"/>
          <p:cNvPicPr>
            <a:picLocks noChangeAspect="1"/>
          </p:cNvPicPr>
          <p:nvPr userDrawn="1"/>
        </p:nvPicPr>
        <p:blipFill>
          <a:blip r:embed="rId2" cstate="print"/>
          <a:srcRect/>
          <a:stretch>
            <a:fillRect/>
          </a:stretch>
        </p:blipFill>
        <p:spPr bwMode="auto">
          <a:xfrm>
            <a:off x="92075" y="-1211263"/>
            <a:ext cx="9626600" cy="8443913"/>
          </a:xfrm>
          <a:prstGeom prst="rect">
            <a:avLst/>
          </a:prstGeom>
          <a:noFill/>
          <a:ln w="9525">
            <a:noFill/>
            <a:miter lim="800000"/>
            <a:headEnd/>
            <a:tailEnd/>
          </a:ln>
        </p:spPr>
      </p:pic>
      <p:pic>
        <p:nvPicPr>
          <p:cNvPr id="7" name="Imagem 10"/>
          <p:cNvPicPr>
            <a:picLocks noChangeAspect="1"/>
          </p:cNvPicPr>
          <p:nvPr userDrawn="1"/>
        </p:nvPicPr>
        <p:blipFill>
          <a:blip r:embed="rId3" cstate="print"/>
          <a:srcRect/>
          <a:stretch>
            <a:fillRect/>
          </a:stretch>
        </p:blipFill>
        <p:spPr bwMode="auto">
          <a:xfrm>
            <a:off x="600075" y="5867400"/>
            <a:ext cx="638175" cy="603250"/>
          </a:xfrm>
          <a:prstGeom prst="rect">
            <a:avLst/>
          </a:prstGeom>
          <a:noFill/>
          <a:ln w="9525">
            <a:noFill/>
            <a:miter lim="800000"/>
            <a:headEnd/>
            <a:tailEnd/>
          </a:ln>
        </p:spPr>
      </p:pic>
      <p:sp>
        <p:nvSpPr>
          <p:cNvPr id="6" name="Marcador de Posição de Conteúdo 2"/>
          <p:cNvSpPr>
            <a:spLocks noGrp="1"/>
          </p:cNvSpPr>
          <p:nvPr>
            <p:ph idx="10"/>
          </p:nvPr>
        </p:nvSpPr>
        <p:spPr>
          <a:xfrm>
            <a:off x="600075" y="666750"/>
            <a:ext cx="5238750" cy="600075"/>
          </a:xfrm>
        </p:spPr>
        <p:txBody>
          <a:bodyPr anchor="b">
            <a:normAutofit/>
          </a:bodyPr>
          <a:lstStyle>
            <a:lvl1pPr marL="0" indent="0" algn="l">
              <a:buNone/>
              <a:defRPr sz="2400"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8" name="Marcador de Posição de Conteúdo 2"/>
          <p:cNvSpPr>
            <a:spLocks noGrp="1"/>
          </p:cNvSpPr>
          <p:nvPr>
            <p:ph idx="11"/>
          </p:nvPr>
        </p:nvSpPr>
        <p:spPr>
          <a:xfrm>
            <a:off x="9525000" y="6113310"/>
            <a:ext cx="2019300" cy="428624"/>
          </a:xfrm>
        </p:spPr>
        <p:txBody>
          <a:bodyPr anchor="b">
            <a:normAutofit/>
          </a:bodyPr>
          <a:lstStyle>
            <a:lvl1pPr marL="0" indent="0" algn="l">
              <a:buNone/>
              <a:defRPr sz="900"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12" name="Marcador de Posição de Conteúdo 2"/>
          <p:cNvSpPr>
            <a:spLocks noGrp="1"/>
          </p:cNvSpPr>
          <p:nvPr>
            <p:ph idx="12"/>
          </p:nvPr>
        </p:nvSpPr>
        <p:spPr>
          <a:xfrm>
            <a:off x="1280612" y="5888245"/>
            <a:ext cx="2214383" cy="653689"/>
          </a:xfrm>
        </p:spPr>
        <p:txBody>
          <a:bodyPr>
            <a:normAutofit/>
          </a:bodyPr>
          <a:lstStyle>
            <a:lvl1pPr marL="0" indent="0">
              <a:lnSpc>
                <a:spcPct val="100000"/>
              </a:lnSpc>
              <a:buNone/>
              <a:defRPr sz="900">
                <a:solidFill>
                  <a:schemeClr val="bg1"/>
                </a:solidFill>
              </a:defRPr>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5" name="Retângulo 4"/>
          <p:cNvSpPr/>
          <p:nvPr userDrawn="1"/>
        </p:nvSpPr>
        <p:spPr>
          <a:xfrm>
            <a:off x="0" y="5399088"/>
            <a:ext cx="12192000" cy="144938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pic>
        <p:nvPicPr>
          <p:cNvPr id="6" name="Imagem 5"/>
          <p:cNvPicPr>
            <a:picLocks noChangeAspect="1"/>
          </p:cNvPicPr>
          <p:nvPr userDrawn="1"/>
        </p:nvPicPr>
        <p:blipFill>
          <a:blip r:embed="rId2" cstate="print"/>
          <a:srcRect/>
          <a:stretch>
            <a:fillRect/>
          </a:stretch>
        </p:blipFill>
        <p:spPr bwMode="auto">
          <a:xfrm>
            <a:off x="838200" y="5868988"/>
            <a:ext cx="638175" cy="603250"/>
          </a:xfrm>
          <a:prstGeom prst="rect">
            <a:avLst/>
          </a:prstGeom>
          <a:noFill/>
          <a:ln w="9525">
            <a:noFill/>
            <a:miter lim="800000"/>
            <a:headEnd/>
            <a:tailEnd/>
          </a:ln>
        </p:spPr>
      </p:pic>
      <p:sp>
        <p:nvSpPr>
          <p:cNvPr id="7" name="Retângulo 10"/>
          <p:cNvSpPr/>
          <p:nvPr userDrawn="1"/>
        </p:nvSpPr>
        <p:spPr>
          <a:xfrm>
            <a:off x="0" y="0"/>
            <a:ext cx="12192000" cy="7461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idx="1"/>
          </p:nvPr>
        </p:nvSpPr>
        <p:spPr>
          <a:xfrm>
            <a:off x="1519417" y="1825625"/>
            <a:ext cx="9150875" cy="3051175"/>
          </a:xfrm>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
        <p:nvSpPr>
          <p:cNvPr id="9" name="Marcador de Posição de Conteúdo 2"/>
          <p:cNvSpPr>
            <a:spLocks noGrp="1"/>
          </p:cNvSpPr>
          <p:nvPr>
            <p:ph idx="10"/>
          </p:nvPr>
        </p:nvSpPr>
        <p:spPr>
          <a:xfrm>
            <a:off x="1519417" y="5909036"/>
            <a:ext cx="9150875" cy="653689"/>
          </a:xfrm>
        </p:spPr>
        <p:txBody>
          <a:bodyPr>
            <a:normAutofit/>
          </a:bodyPr>
          <a:lstStyle>
            <a:lvl1pPr marL="0" indent="0">
              <a:lnSpc>
                <a:spcPct val="100000"/>
              </a:lnSpc>
              <a:buNone/>
              <a:defRPr sz="1400">
                <a:solidFill>
                  <a:schemeClr val="bg1"/>
                </a:solidFill>
              </a:defRPr>
            </a:lvl1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Retângulo 2"/>
          <p:cNvSpPr/>
          <p:nvPr userDrawn="1"/>
        </p:nvSpPr>
        <p:spPr>
          <a:xfrm>
            <a:off x="0" y="0"/>
            <a:ext cx="12192000" cy="144938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pic>
        <p:nvPicPr>
          <p:cNvPr id="5" name="Imagem 6"/>
          <p:cNvPicPr>
            <a:picLocks noChangeAspect="1"/>
          </p:cNvPicPr>
          <p:nvPr userDrawn="1"/>
        </p:nvPicPr>
        <p:blipFill>
          <a:blip r:embed="rId2" cstate="print"/>
          <a:srcRect/>
          <a:stretch>
            <a:fillRect/>
          </a:stretch>
        </p:blipFill>
        <p:spPr bwMode="auto">
          <a:xfrm>
            <a:off x="11145838" y="476250"/>
            <a:ext cx="644525" cy="568325"/>
          </a:xfrm>
          <a:prstGeom prst="rect">
            <a:avLst/>
          </a:prstGeom>
          <a:noFill/>
          <a:ln w="9525">
            <a:noFill/>
            <a:miter lim="800000"/>
            <a:headEnd/>
            <a:tailEnd/>
          </a:ln>
        </p:spPr>
      </p:pic>
      <p:sp>
        <p:nvSpPr>
          <p:cNvPr id="7" name="Retângulo 10"/>
          <p:cNvSpPr/>
          <p:nvPr userDrawn="1"/>
        </p:nvSpPr>
        <p:spPr>
          <a:xfrm>
            <a:off x="0" y="6783388"/>
            <a:ext cx="12192000" cy="746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6" name="Marcador de Posição de Conteúdo 2"/>
          <p:cNvSpPr>
            <a:spLocks noGrp="1"/>
          </p:cNvSpPr>
          <p:nvPr>
            <p:ph idx="1"/>
          </p:nvPr>
        </p:nvSpPr>
        <p:spPr>
          <a:xfrm>
            <a:off x="1519416" y="1825625"/>
            <a:ext cx="9150875" cy="3203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editar os estilos</a:t>
            </a:r>
          </a:p>
          <a:p>
            <a:pPr lvl="1"/>
            <a:r>
              <a:rPr lang="pt-PT" dirty="0"/>
              <a:t>Segundo nível</a:t>
            </a:r>
          </a:p>
        </p:txBody>
      </p:sp>
      <p:sp>
        <p:nvSpPr>
          <p:cNvPr id="10" name="Título 1"/>
          <p:cNvSpPr>
            <a:spLocks noGrp="1"/>
          </p:cNvSpPr>
          <p:nvPr>
            <p:ph type="title"/>
          </p:nvPr>
        </p:nvSpPr>
        <p:spPr>
          <a:xfrm>
            <a:off x="1519417" y="354143"/>
            <a:ext cx="9150875" cy="900041"/>
          </a:xfrm>
        </p:spPr>
        <p:txBody>
          <a:bodyPr>
            <a:normAutofit/>
          </a:bodyPr>
          <a:lstStyle>
            <a:lvl1pPr>
              <a:defRPr sz="4800">
                <a:solidFill>
                  <a:schemeClr val="bg1"/>
                </a:solidFill>
              </a:defRPr>
            </a:lvl1pPr>
          </a:lstStyle>
          <a:p>
            <a:r>
              <a:rPr lang="pt-PT" dirty="0"/>
              <a:t>Clique para editar o estilo</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5" name="Retângulo 6"/>
          <p:cNvSpPr/>
          <p:nvPr userDrawn="1"/>
        </p:nvSpPr>
        <p:spPr>
          <a:xfrm>
            <a:off x="0" y="5399088"/>
            <a:ext cx="12192000" cy="144938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pic>
        <p:nvPicPr>
          <p:cNvPr id="6" name="Imagem 9"/>
          <p:cNvPicPr>
            <a:picLocks noChangeAspect="1"/>
          </p:cNvPicPr>
          <p:nvPr userDrawn="1"/>
        </p:nvPicPr>
        <p:blipFill>
          <a:blip r:embed="rId2" cstate="print"/>
          <a:srcRect/>
          <a:stretch>
            <a:fillRect/>
          </a:stretch>
        </p:blipFill>
        <p:spPr bwMode="auto">
          <a:xfrm>
            <a:off x="850900" y="5861050"/>
            <a:ext cx="622300" cy="620713"/>
          </a:xfrm>
          <a:prstGeom prst="rect">
            <a:avLst/>
          </a:prstGeom>
          <a:noFill/>
          <a:ln w="9525">
            <a:noFill/>
            <a:miter lim="800000"/>
            <a:headEnd/>
            <a:tailEnd/>
          </a:ln>
        </p:spPr>
      </p:pic>
      <p:sp>
        <p:nvSpPr>
          <p:cNvPr id="7" name="Retângulo 12"/>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idx="1"/>
          </p:nvPr>
        </p:nvSpPr>
        <p:spPr>
          <a:xfrm>
            <a:off x="1519417" y="1825625"/>
            <a:ext cx="9150875" cy="3051175"/>
          </a:xfrm>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
        <p:nvSpPr>
          <p:cNvPr id="12" name="Marcador de Posição de Conteúdo 2"/>
          <p:cNvSpPr>
            <a:spLocks noGrp="1"/>
          </p:cNvSpPr>
          <p:nvPr>
            <p:ph idx="10"/>
          </p:nvPr>
        </p:nvSpPr>
        <p:spPr>
          <a:xfrm>
            <a:off x="1519417" y="5909036"/>
            <a:ext cx="9150875" cy="653689"/>
          </a:xfrm>
        </p:spPr>
        <p:txBody>
          <a:bodyPr>
            <a:normAutofit/>
          </a:bodyPr>
          <a:lstStyle>
            <a:lvl1pPr marL="0" indent="0">
              <a:lnSpc>
                <a:spcPct val="100000"/>
              </a:lnSpc>
              <a:buNone/>
              <a:defRPr sz="1400">
                <a:solidFill>
                  <a:schemeClr val="bg1"/>
                </a:solidFill>
              </a:defRPr>
            </a:lvl1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bg>
      <p:bgPr>
        <a:solidFill>
          <a:srgbClr val="003399"/>
        </a:solidFill>
        <a:effectLst/>
      </p:bgPr>
    </p:bg>
    <p:spTree>
      <p:nvGrpSpPr>
        <p:cNvPr id="1" name=""/>
        <p:cNvGrpSpPr/>
        <p:nvPr/>
      </p:nvGrpSpPr>
      <p:grpSpPr>
        <a:xfrm>
          <a:off x="0" y="0"/>
          <a:ext cx="0" cy="0"/>
          <a:chOff x="0" y="0"/>
          <a:chExt cx="0" cy="0"/>
        </a:xfrm>
      </p:grpSpPr>
      <p:pic>
        <p:nvPicPr>
          <p:cNvPr id="4" name="Imagem 11"/>
          <p:cNvPicPr>
            <a:picLocks noChangeAspect="1"/>
          </p:cNvPicPr>
          <p:nvPr userDrawn="1"/>
        </p:nvPicPr>
        <p:blipFill>
          <a:blip r:embed="rId2" cstate="print"/>
          <a:srcRect/>
          <a:stretch>
            <a:fillRect/>
          </a:stretch>
        </p:blipFill>
        <p:spPr bwMode="auto">
          <a:xfrm>
            <a:off x="92075" y="-1211263"/>
            <a:ext cx="9626600" cy="8443913"/>
          </a:xfrm>
          <a:prstGeom prst="rect">
            <a:avLst/>
          </a:prstGeom>
          <a:noFill/>
          <a:ln w="9525">
            <a:noFill/>
            <a:miter lim="800000"/>
            <a:headEnd/>
            <a:tailEnd/>
          </a:ln>
        </p:spPr>
      </p:pic>
      <p:sp>
        <p:nvSpPr>
          <p:cNvPr id="6" name="Marcador de Posição de Conteúdo 2"/>
          <p:cNvSpPr>
            <a:spLocks noGrp="1"/>
          </p:cNvSpPr>
          <p:nvPr>
            <p:ph idx="1"/>
          </p:nvPr>
        </p:nvSpPr>
        <p:spPr>
          <a:xfrm>
            <a:off x="2400300" y="3590926"/>
            <a:ext cx="7334250" cy="1809749"/>
          </a:xfrm>
        </p:spPr>
        <p:txBody>
          <a:bodyPr/>
          <a:lstStyle>
            <a:lvl1pPr marL="0" indent="0">
              <a:buNone/>
              <a:defRPr sz="4800">
                <a:solidFill>
                  <a:schemeClr val="bg1"/>
                </a:solidFill>
              </a:defRPr>
            </a:lvl1pPr>
            <a:lvl2pPr marL="457200" indent="0" algn="ctr">
              <a:buNone/>
              <a:defRPr>
                <a:solidFill>
                  <a:schemeClr val="bg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8" name="Marcador de Posição de Conteúdo 2"/>
          <p:cNvSpPr>
            <a:spLocks noGrp="1"/>
          </p:cNvSpPr>
          <p:nvPr>
            <p:ph idx="10"/>
          </p:nvPr>
        </p:nvSpPr>
        <p:spPr>
          <a:xfrm>
            <a:off x="2400300" y="1600201"/>
            <a:ext cx="7334250" cy="1809749"/>
          </a:xfrm>
        </p:spPr>
        <p:txBody>
          <a:bodyPr anchor="b"/>
          <a:lstStyle>
            <a:lvl1pPr marL="0" indent="0" algn="ctr">
              <a:buNone/>
              <a:defRPr sz="480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pt-PT" dirty="0"/>
              <a:t>Clique para editar os estilos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bg>
      <p:bgPr>
        <a:solidFill>
          <a:srgbClr val="FF6600"/>
        </a:solid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srcRect/>
          <a:stretch>
            <a:fillRect/>
          </a:stretch>
        </p:blipFill>
        <p:spPr bwMode="auto">
          <a:xfrm>
            <a:off x="92075" y="-1211263"/>
            <a:ext cx="9626600" cy="8443913"/>
          </a:xfrm>
          <a:prstGeom prst="rect">
            <a:avLst/>
          </a:prstGeom>
          <a:noFill/>
          <a:ln w="9525">
            <a:noFill/>
            <a:miter lim="800000"/>
            <a:headEnd/>
            <a:tailEnd/>
          </a:ln>
        </p:spPr>
      </p:pic>
      <p:sp>
        <p:nvSpPr>
          <p:cNvPr id="4" name="Marcador de Posição de Conteúdo 2"/>
          <p:cNvSpPr>
            <a:spLocks noGrp="1"/>
          </p:cNvSpPr>
          <p:nvPr>
            <p:ph idx="1"/>
          </p:nvPr>
        </p:nvSpPr>
        <p:spPr>
          <a:xfrm>
            <a:off x="1514475" y="3590926"/>
            <a:ext cx="9143999" cy="1809749"/>
          </a:xfrm>
        </p:spPr>
        <p:txBody>
          <a:bodyPr>
            <a:normAutofit/>
          </a:bodyPr>
          <a:lstStyle>
            <a:lvl1pPr marL="0" indent="0" algn="ctr">
              <a:buNone/>
              <a:defRPr sz="2800">
                <a:solidFill>
                  <a:schemeClr val="tx1"/>
                </a:solidFill>
              </a:defRPr>
            </a:lvl1pPr>
            <a:lvl2pPr marL="457200" indent="0" algn="ctr">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8" name="Marcador de Posição de Conteúdo 2"/>
          <p:cNvSpPr>
            <a:spLocks noGrp="1"/>
          </p:cNvSpPr>
          <p:nvPr>
            <p:ph idx="10"/>
          </p:nvPr>
        </p:nvSpPr>
        <p:spPr>
          <a:xfrm>
            <a:off x="1514475" y="1600201"/>
            <a:ext cx="9143999" cy="1809749"/>
          </a:xfrm>
        </p:spPr>
        <p:txBody>
          <a:bodyPr anchor="b">
            <a:normAutofit/>
          </a:bodyPr>
          <a:lstStyle>
            <a:lvl1pPr marL="0" indent="0" algn="ctr">
              <a:buNone/>
              <a:defRPr sz="600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pt-PT" dirty="0"/>
              <a:t>Clique para editar os estilos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bg>
      <p:bgPr>
        <a:solidFill>
          <a:srgbClr val="003399"/>
        </a:solidFill>
        <a:effectLst/>
      </p:bgPr>
    </p:bg>
    <p:spTree>
      <p:nvGrpSpPr>
        <p:cNvPr id="1" name=""/>
        <p:cNvGrpSpPr/>
        <p:nvPr/>
      </p:nvGrpSpPr>
      <p:grpSpPr>
        <a:xfrm>
          <a:off x="0" y="0"/>
          <a:ext cx="0" cy="0"/>
          <a:chOff x="0" y="0"/>
          <a:chExt cx="0" cy="0"/>
        </a:xfrm>
      </p:grpSpPr>
      <p:pic>
        <p:nvPicPr>
          <p:cNvPr id="4" name="Imagem 4"/>
          <p:cNvPicPr>
            <a:picLocks noChangeAspect="1"/>
          </p:cNvPicPr>
          <p:nvPr userDrawn="1"/>
        </p:nvPicPr>
        <p:blipFill>
          <a:blip r:embed="rId2" cstate="print"/>
          <a:srcRect/>
          <a:stretch>
            <a:fillRect/>
          </a:stretch>
        </p:blipFill>
        <p:spPr bwMode="auto">
          <a:xfrm>
            <a:off x="614363" y="466725"/>
            <a:ext cx="842962" cy="842963"/>
          </a:xfrm>
          <a:prstGeom prst="rect">
            <a:avLst/>
          </a:prstGeom>
          <a:noFill/>
          <a:ln w="9525">
            <a:noFill/>
            <a:miter lim="800000"/>
            <a:headEnd/>
            <a:tailEnd/>
          </a:ln>
        </p:spPr>
      </p:pic>
      <p:pic>
        <p:nvPicPr>
          <p:cNvPr id="5" name="Imagem 6"/>
          <p:cNvPicPr>
            <a:picLocks noChangeAspect="1"/>
          </p:cNvPicPr>
          <p:nvPr userDrawn="1"/>
        </p:nvPicPr>
        <p:blipFill>
          <a:blip r:embed="rId3" cstate="print"/>
          <a:srcRect/>
          <a:stretch>
            <a:fillRect/>
          </a:stretch>
        </p:blipFill>
        <p:spPr bwMode="auto">
          <a:xfrm>
            <a:off x="10610850" y="466725"/>
            <a:ext cx="969963" cy="855663"/>
          </a:xfrm>
          <a:prstGeom prst="rect">
            <a:avLst/>
          </a:prstGeom>
          <a:noFill/>
          <a:ln w="9525">
            <a:noFill/>
            <a:miter lim="800000"/>
            <a:headEnd/>
            <a:tailEnd/>
          </a:ln>
        </p:spPr>
      </p:pic>
      <p:sp>
        <p:nvSpPr>
          <p:cNvPr id="10" name="Marcador de Posição de Conteúdo 2"/>
          <p:cNvSpPr>
            <a:spLocks noGrp="1"/>
          </p:cNvSpPr>
          <p:nvPr>
            <p:ph idx="1"/>
          </p:nvPr>
        </p:nvSpPr>
        <p:spPr>
          <a:xfrm>
            <a:off x="1514475" y="3590926"/>
            <a:ext cx="9143999" cy="1809749"/>
          </a:xfrm>
        </p:spPr>
        <p:txBody>
          <a:bodyPr>
            <a:normAutofit/>
          </a:bodyPr>
          <a:lstStyle>
            <a:lvl1pPr marL="0" indent="0" algn="ctr">
              <a:buNone/>
              <a:defRPr sz="2800">
                <a:solidFill>
                  <a:schemeClr val="bg1"/>
                </a:solidFill>
              </a:defRPr>
            </a:lvl1pPr>
            <a:lvl2pPr marL="457200" indent="0" algn="ctr">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12" name="Marcador de Posição de Conteúdo 2"/>
          <p:cNvSpPr>
            <a:spLocks noGrp="1"/>
          </p:cNvSpPr>
          <p:nvPr>
            <p:ph idx="10"/>
          </p:nvPr>
        </p:nvSpPr>
        <p:spPr>
          <a:xfrm>
            <a:off x="1514475" y="1600201"/>
            <a:ext cx="9143999" cy="1809749"/>
          </a:xfrm>
        </p:spPr>
        <p:txBody>
          <a:bodyPr anchor="b">
            <a:normAutofit/>
          </a:bodyPr>
          <a:lstStyle>
            <a:lvl1pPr marL="0" indent="0" algn="ctr">
              <a:buNone/>
              <a:defRPr sz="600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pt-PT" dirty="0"/>
              <a:t>Clique para editar os estilos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bg>
      <p:bgPr>
        <a:solidFill>
          <a:srgbClr val="FF6600"/>
        </a:solidFill>
        <a:effectLst/>
      </p:bgPr>
    </p:bg>
    <p:spTree>
      <p:nvGrpSpPr>
        <p:cNvPr id="1" name=""/>
        <p:cNvGrpSpPr/>
        <p:nvPr/>
      </p:nvGrpSpPr>
      <p:grpSpPr>
        <a:xfrm>
          <a:off x="0" y="0"/>
          <a:ext cx="0" cy="0"/>
          <a:chOff x="0" y="0"/>
          <a:chExt cx="0" cy="0"/>
        </a:xfrm>
      </p:grpSpPr>
      <p:pic>
        <p:nvPicPr>
          <p:cNvPr id="4" name="Imagem 13"/>
          <p:cNvPicPr>
            <a:picLocks noChangeAspect="1"/>
          </p:cNvPicPr>
          <p:nvPr userDrawn="1"/>
        </p:nvPicPr>
        <p:blipFill>
          <a:blip r:embed="rId2" cstate="print"/>
          <a:srcRect/>
          <a:stretch>
            <a:fillRect/>
          </a:stretch>
        </p:blipFill>
        <p:spPr bwMode="auto">
          <a:xfrm>
            <a:off x="10610850" y="466725"/>
            <a:ext cx="969963" cy="855663"/>
          </a:xfrm>
          <a:prstGeom prst="rect">
            <a:avLst/>
          </a:prstGeom>
          <a:noFill/>
          <a:ln w="9525">
            <a:noFill/>
            <a:miter lim="800000"/>
            <a:headEnd/>
            <a:tailEnd/>
          </a:ln>
        </p:spPr>
      </p:pic>
      <p:pic>
        <p:nvPicPr>
          <p:cNvPr id="5" name="Imagem 14"/>
          <p:cNvPicPr>
            <a:picLocks noChangeAspect="1"/>
          </p:cNvPicPr>
          <p:nvPr userDrawn="1"/>
        </p:nvPicPr>
        <p:blipFill>
          <a:blip r:embed="rId3" cstate="print"/>
          <a:srcRect/>
          <a:stretch>
            <a:fillRect/>
          </a:stretch>
        </p:blipFill>
        <p:spPr bwMode="auto">
          <a:xfrm>
            <a:off x="582613" y="466725"/>
            <a:ext cx="874712" cy="874713"/>
          </a:xfrm>
          <a:prstGeom prst="rect">
            <a:avLst/>
          </a:prstGeom>
          <a:noFill/>
          <a:ln w="9525">
            <a:noFill/>
            <a:miter lim="800000"/>
            <a:headEnd/>
            <a:tailEnd/>
          </a:ln>
        </p:spPr>
      </p:pic>
      <p:sp>
        <p:nvSpPr>
          <p:cNvPr id="18" name="Marcador de Posição de Conteúdo 2"/>
          <p:cNvSpPr>
            <a:spLocks noGrp="1"/>
          </p:cNvSpPr>
          <p:nvPr>
            <p:ph idx="1"/>
          </p:nvPr>
        </p:nvSpPr>
        <p:spPr>
          <a:xfrm>
            <a:off x="1514475" y="3590926"/>
            <a:ext cx="9143999" cy="1809749"/>
          </a:xfrm>
        </p:spPr>
        <p:txBody>
          <a:bodyPr>
            <a:normAutofit/>
          </a:bodyPr>
          <a:lstStyle>
            <a:lvl1pPr marL="0" indent="0" algn="ctr">
              <a:buNone/>
              <a:defRPr sz="2800">
                <a:solidFill>
                  <a:schemeClr val="tx1"/>
                </a:solidFill>
              </a:defRPr>
            </a:lvl1pPr>
            <a:lvl2pPr marL="457200" indent="0" algn="ctr">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20" name="Marcador de Posição de Conteúdo 2"/>
          <p:cNvSpPr>
            <a:spLocks noGrp="1"/>
          </p:cNvSpPr>
          <p:nvPr>
            <p:ph idx="10"/>
          </p:nvPr>
        </p:nvSpPr>
        <p:spPr>
          <a:xfrm>
            <a:off x="1514475" y="1600201"/>
            <a:ext cx="9143999" cy="1809749"/>
          </a:xfrm>
        </p:spPr>
        <p:txBody>
          <a:bodyPr anchor="b">
            <a:normAutofit/>
          </a:bodyPr>
          <a:lstStyle>
            <a:lvl1pPr marL="0" indent="0" algn="ctr">
              <a:buNone/>
              <a:defRPr sz="600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pt-PT" dirty="0"/>
              <a:t>Clique para editar os estilos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6.1">
    <p:spTree>
      <p:nvGrpSpPr>
        <p:cNvPr id="1" name=""/>
        <p:cNvGrpSpPr/>
        <p:nvPr/>
      </p:nvGrpSpPr>
      <p:grpSpPr>
        <a:xfrm>
          <a:off x="0" y="0"/>
          <a:ext cx="0" cy="0"/>
          <a:chOff x="0" y="0"/>
          <a:chExt cx="0" cy="0"/>
        </a:xfrm>
      </p:grpSpPr>
      <p:sp>
        <p:nvSpPr>
          <p:cNvPr id="4" name="Retângulo 3"/>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5" name="Retângulo 4"/>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ctrTitle"/>
          </p:nvPr>
        </p:nvSpPr>
        <p:spPr>
          <a:xfrm>
            <a:off x="1524000" y="1122363"/>
            <a:ext cx="9144000" cy="2387600"/>
          </a:xfrm>
        </p:spPr>
        <p:txBody>
          <a:bodyPr anchor="b">
            <a:normAutofit/>
          </a:bodyPr>
          <a:lstStyle>
            <a:lvl1pPr algn="ctr">
              <a:defRPr sz="4800">
                <a:solidFill>
                  <a:schemeClr val="tx1"/>
                </a:solidFill>
              </a:defRPr>
            </a:lvl1pPr>
          </a:lstStyle>
          <a:p>
            <a:r>
              <a:rPr lang="pt-PT" dirty="0"/>
              <a:t>Clique para editar o estilo</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6.2">
    <p:bg>
      <p:bgPr>
        <a:solidFill>
          <a:srgbClr val="FF6600"/>
        </a:solidFill>
        <a:effectLst/>
      </p:bgPr>
    </p:bg>
    <p:spTree>
      <p:nvGrpSpPr>
        <p:cNvPr id="1" name=""/>
        <p:cNvGrpSpPr/>
        <p:nvPr/>
      </p:nvGrpSpPr>
      <p:grpSpPr>
        <a:xfrm>
          <a:off x="0" y="0"/>
          <a:ext cx="0" cy="0"/>
          <a:chOff x="0" y="0"/>
          <a:chExt cx="0" cy="0"/>
        </a:xfrm>
      </p:grpSpPr>
      <p:sp>
        <p:nvSpPr>
          <p:cNvPr id="4" name="Retângulo 3"/>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ctrTitle"/>
          </p:nvPr>
        </p:nvSpPr>
        <p:spPr>
          <a:xfrm>
            <a:off x="1524000" y="1122363"/>
            <a:ext cx="9144000" cy="2387600"/>
          </a:xfrm>
        </p:spPr>
        <p:txBody>
          <a:bodyPr anchor="b">
            <a:normAutofit/>
          </a:bodyPr>
          <a:lstStyle>
            <a:lvl1pPr algn="ctr">
              <a:defRPr sz="4800">
                <a:solidFill>
                  <a:schemeClr val="bg1"/>
                </a:solidFill>
              </a:defRPr>
            </a:lvl1pPr>
          </a:lstStyle>
          <a:p>
            <a:r>
              <a:rPr lang="pt-PT" dirty="0"/>
              <a:t>Clique para editar o estilo</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Faça clique para editar o estilo</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7">
    <p:bg>
      <p:bgPr>
        <a:solidFill>
          <a:srgbClr val="003399"/>
        </a:solidFill>
        <a:effectLst/>
      </p:bgPr>
    </p:bg>
    <p:spTree>
      <p:nvGrpSpPr>
        <p:cNvPr id="1" name=""/>
        <p:cNvGrpSpPr/>
        <p:nvPr/>
      </p:nvGrpSpPr>
      <p:grpSpPr>
        <a:xfrm>
          <a:off x="0" y="0"/>
          <a:ext cx="0" cy="0"/>
          <a:chOff x="0" y="0"/>
          <a:chExt cx="0" cy="0"/>
        </a:xfrm>
      </p:grpSpPr>
      <p:sp>
        <p:nvSpPr>
          <p:cNvPr id="4" name="Retângulo 6"/>
          <p:cNvSpPr/>
          <p:nvPr userDrawn="1"/>
        </p:nvSpPr>
        <p:spPr>
          <a:xfrm>
            <a:off x="0" y="6783388"/>
            <a:ext cx="12192000" cy="74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a:xfrm>
            <a:off x="1540042" y="1709738"/>
            <a:ext cx="9130250" cy="2852737"/>
          </a:xfrm>
        </p:spPr>
        <p:txBody>
          <a:bodyPr anchor="b">
            <a:normAutofit/>
          </a:bodyPr>
          <a:lstStyle>
            <a:lvl1pPr>
              <a:defRPr sz="4800">
                <a:solidFill>
                  <a:schemeClr val="bg1"/>
                </a:solidFill>
              </a:defRPr>
            </a:lvl1pPr>
          </a:lstStyle>
          <a:p>
            <a:r>
              <a:rPr lang="pt-PT" dirty="0"/>
              <a:t>Clique para editar o estilo</a:t>
            </a:r>
            <a:endParaRPr lang="en-US" dirty="0"/>
          </a:p>
        </p:txBody>
      </p:sp>
      <p:sp>
        <p:nvSpPr>
          <p:cNvPr id="3" name="Marcador de Posição do Texto 2"/>
          <p:cNvSpPr>
            <a:spLocks noGrp="1"/>
          </p:cNvSpPr>
          <p:nvPr>
            <p:ph type="body" idx="1"/>
          </p:nvPr>
        </p:nvSpPr>
        <p:spPr>
          <a:xfrm>
            <a:off x="1540042" y="4589463"/>
            <a:ext cx="91302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a:t>Clique para editar os estilos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p:bg>
      <p:bgPr>
        <a:solidFill>
          <a:srgbClr val="FF6600"/>
        </a:solidFill>
        <a:effectLst/>
      </p:bgPr>
    </p:bg>
    <p:spTree>
      <p:nvGrpSpPr>
        <p:cNvPr id="1" name=""/>
        <p:cNvGrpSpPr/>
        <p:nvPr/>
      </p:nvGrpSpPr>
      <p:grpSpPr>
        <a:xfrm>
          <a:off x="0" y="0"/>
          <a:ext cx="0" cy="0"/>
          <a:chOff x="0" y="0"/>
          <a:chExt cx="0" cy="0"/>
        </a:xfrm>
      </p:grpSpPr>
      <p:pic>
        <p:nvPicPr>
          <p:cNvPr id="5" name="Imagem 8"/>
          <p:cNvPicPr>
            <a:picLocks noChangeAspect="1"/>
          </p:cNvPicPr>
          <p:nvPr userDrawn="1"/>
        </p:nvPicPr>
        <p:blipFill>
          <a:blip r:embed="rId2" cstate="print"/>
          <a:srcRect/>
          <a:stretch>
            <a:fillRect/>
          </a:stretch>
        </p:blipFill>
        <p:spPr bwMode="auto">
          <a:xfrm>
            <a:off x="92075" y="-1211263"/>
            <a:ext cx="9626600" cy="8443913"/>
          </a:xfrm>
          <a:prstGeom prst="rect">
            <a:avLst/>
          </a:prstGeom>
          <a:noFill/>
          <a:ln w="9525">
            <a:noFill/>
            <a:miter lim="800000"/>
            <a:headEnd/>
            <a:tailEnd/>
          </a:ln>
        </p:spPr>
      </p:pic>
      <p:sp>
        <p:nvSpPr>
          <p:cNvPr id="7" name="Retângulo 3"/>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pic>
        <p:nvPicPr>
          <p:cNvPr id="9" name="Imagem 13"/>
          <p:cNvPicPr>
            <a:picLocks noChangeAspect="1"/>
          </p:cNvPicPr>
          <p:nvPr userDrawn="1"/>
        </p:nvPicPr>
        <p:blipFill>
          <a:blip r:embed="rId3" cstate="print"/>
          <a:srcRect/>
          <a:stretch>
            <a:fillRect/>
          </a:stretch>
        </p:blipFill>
        <p:spPr bwMode="auto">
          <a:xfrm>
            <a:off x="603250" y="5851525"/>
            <a:ext cx="635000" cy="635000"/>
          </a:xfrm>
          <a:prstGeom prst="rect">
            <a:avLst/>
          </a:prstGeom>
          <a:noFill/>
          <a:ln w="9525">
            <a:noFill/>
            <a:miter lim="800000"/>
            <a:headEnd/>
            <a:tailEnd/>
          </a:ln>
        </p:spPr>
      </p:pic>
      <p:sp>
        <p:nvSpPr>
          <p:cNvPr id="6" name="Marcador de Posição de Conteúdo 2"/>
          <p:cNvSpPr>
            <a:spLocks noGrp="1"/>
          </p:cNvSpPr>
          <p:nvPr>
            <p:ph idx="10"/>
          </p:nvPr>
        </p:nvSpPr>
        <p:spPr>
          <a:xfrm>
            <a:off x="600075" y="666750"/>
            <a:ext cx="5238750" cy="600075"/>
          </a:xfrm>
        </p:spPr>
        <p:txBody>
          <a:bodyPr anchor="b">
            <a:normAutofit/>
          </a:bodyPr>
          <a:lstStyle>
            <a:lvl1pPr marL="0" indent="0" algn="l">
              <a:buNone/>
              <a:defRPr sz="2400"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8" name="Marcador de Posição de Conteúdo 2"/>
          <p:cNvSpPr>
            <a:spLocks noGrp="1"/>
          </p:cNvSpPr>
          <p:nvPr>
            <p:ph idx="11"/>
          </p:nvPr>
        </p:nvSpPr>
        <p:spPr>
          <a:xfrm>
            <a:off x="9525000" y="6113310"/>
            <a:ext cx="2019300" cy="428624"/>
          </a:xfrm>
        </p:spPr>
        <p:txBody>
          <a:bodyPr anchor="b">
            <a:normAutofit/>
          </a:bodyPr>
          <a:lstStyle>
            <a:lvl1pPr marL="0" indent="0" algn="l">
              <a:buNone/>
              <a:defRPr sz="900"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p:txBody>
      </p:sp>
      <p:sp>
        <p:nvSpPr>
          <p:cNvPr id="12" name="Marcador de Posição de Conteúdo 2"/>
          <p:cNvSpPr>
            <a:spLocks noGrp="1"/>
          </p:cNvSpPr>
          <p:nvPr>
            <p:ph idx="12"/>
          </p:nvPr>
        </p:nvSpPr>
        <p:spPr>
          <a:xfrm>
            <a:off x="1280612" y="5888245"/>
            <a:ext cx="2214383" cy="653689"/>
          </a:xfrm>
        </p:spPr>
        <p:txBody>
          <a:bodyPr>
            <a:normAutofit/>
          </a:bodyPr>
          <a:lstStyle>
            <a:lvl1pPr marL="0" indent="0">
              <a:lnSpc>
                <a:spcPct val="100000"/>
              </a:lnSpc>
              <a:buNone/>
              <a:defRPr sz="900">
                <a:solidFill>
                  <a:schemeClr val="bg1"/>
                </a:solidFill>
              </a:defRPr>
            </a:lvl1pPr>
          </a:lstStyle>
          <a:p>
            <a:pPr lvl="0"/>
            <a:r>
              <a:rPr lang="en-US"/>
              <a:t>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8">
    <p:spTree>
      <p:nvGrpSpPr>
        <p:cNvPr id="1" name=""/>
        <p:cNvGrpSpPr/>
        <p:nvPr/>
      </p:nvGrpSpPr>
      <p:grpSpPr>
        <a:xfrm>
          <a:off x="0" y="0"/>
          <a:ext cx="0" cy="0"/>
          <a:chOff x="0" y="0"/>
          <a:chExt cx="0" cy="0"/>
        </a:xfrm>
      </p:grpSpPr>
      <p:sp>
        <p:nvSpPr>
          <p:cNvPr id="5" name="Retângulo 7"/>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6" name="Retângulo 8"/>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sz="half" idx="1"/>
          </p:nvPr>
        </p:nvSpPr>
        <p:spPr>
          <a:xfrm>
            <a:off x="1519416" y="1825625"/>
            <a:ext cx="4500383"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6172200" y="1825625"/>
            <a:ext cx="4498092"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9">
    <p:spTree>
      <p:nvGrpSpPr>
        <p:cNvPr id="1" name=""/>
        <p:cNvGrpSpPr/>
        <p:nvPr/>
      </p:nvGrpSpPr>
      <p:grpSpPr>
        <a:xfrm>
          <a:off x="0" y="0"/>
          <a:ext cx="0" cy="0"/>
          <a:chOff x="0" y="0"/>
          <a:chExt cx="0" cy="0"/>
        </a:xfrm>
      </p:grpSpPr>
      <p:sp>
        <p:nvSpPr>
          <p:cNvPr id="5" name="Retângulo 7"/>
          <p:cNvSpPr/>
          <p:nvPr userDrawn="1"/>
        </p:nvSpPr>
        <p:spPr>
          <a:xfrm>
            <a:off x="0" y="6783388"/>
            <a:ext cx="12192000" cy="746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6" name="Retângulo 8"/>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sz="half" idx="1"/>
          </p:nvPr>
        </p:nvSpPr>
        <p:spPr>
          <a:xfrm>
            <a:off x="1519416" y="1825625"/>
            <a:ext cx="4500383"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6172200" y="1825625"/>
            <a:ext cx="4498092"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20">
    <p:spTree>
      <p:nvGrpSpPr>
        <p:cNvPr id="1" name=""/>
        <p:cNvGrpSpPr/>
        <p:nvPr/>
      </p:nvGrpSpPr>
      <p:grpSpPr>
        <a:xfrm>
          <a:off x="0" y="0"/>
          <a:ext cx="0" cy="0"/>
          <a:chOff x="0" y="0"/>
          <a:chExt cx="0" cy="0"/>
        </a:xfrm>
      </p:grpSpPr>
      <p:sp>
        <p:nvSpPr>
          <p:cNvPr id="7" name="Retângulo 9"/>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8" name="Retângulo 10"/>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a:xfrm>
            <a:off x="1519416" y="365125"/>
            <a:ext cx="9157751" cy="1325563"/>
          </a:xfrm>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o Texto 2"/>
          <p:cNvSpPr>
            <a:spLocks noGrp="1"/>
          </p:cNvSpPr>
          <p:nvPr>
            <p:ph type="body" idx="1"/>
          </p:nvPr>
        </p:nvSpPr>
        <p:spPr>
          <a:xfrm>
            <a:off x="1519416" y="1830688"/>
            <a:ext cx="4478159" cy="515475"/>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a:t>Clique para editar os estilos</a:t>
            </a:r>
          </a:p>
        </p:txBody>
      </p:sp>
      <p:sp>
        <p:nvSpPr>
          <p:cNvPr id="4" name="Marcador de Posição de Conteúdo 3"/>
          <p:cNvSpPr>
            <a:spLocks noGrp="1"/>
          </p:cNvSpPr>
          <p:nvPr>
            <p:ph sz="half" idx="2"/>
          </p:nvPr>
        </p:nvSpPr>
        <p:spPr>
          <a:xfrm>
            <a:off x="1519416" y="2505075"/>
            <a:ext cx="4478159"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Marcador de Posição do Texto 4"/>
          <p:cNvSpPr>
            <a:spLocks noGrp="1"/>
          </p:cNvSpPr>
          <p:nvPr>
            <p:ph type="body" sz="quarter" idx="3"/>
          </p:nvPr>
        </p:nvSpPr>
        <p:spPr>
          <a:xfrm>
            <a:off x="6172200" y="1830688"/>
            <a:ext cx="4504967" cy="515475"/>
          </a:xfrm>
        </p:spPr>
        <p:txBody>
          <a:bodyPr anchor="b"/>
          <a:lstStyle>
            <a:lvl1pPr marL="0" indent="0">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a:t>Clique para editar os estilos</a:t>
            </a:r>
          </a:p>
        </p:txBody>
      </p:sp>
      <p:sp>
        <p:nvSpPr>
          <p:cNvPr id="6" name="Marcador de Posição de Conteúdo 5"/>
          <p:cNvSpPr>
            <a:spLocks noGrp="1"/>
          </p:cNvSpPr>
          <p:nvPr>
            <p:ph sz="quarter" idx="4"/>
          </p:nvPr>
        </p:nvSpPr>
        <p:spPr>
          <a:xfrm>
            <a:off x="6172200" y="2505075"/>
            <a:ext cx="4504967"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1">
    <p:spTree>
      <p:nvGrpSpPr>
        <p:cNvPr id="1" name=""/>
        <p:cNvGrpSpPr/>
        <p:nvPr/>
      </p:nvGrpSpPr>
      <p:grpSpPr>
        <a:xfrm>
          <a:off x="0" y="0"/>
          <a:ext cx="0" cy="0"/>
          <a:chOff x="0" y="0"/>
          <a:chExt cx="0" cy="0"/>
        </a:xfrm>
      </p:grpSpPr>
      <p:sp>
        <p:nvSpPr>
          <p:cNvPr id="3" name="Retângulo 5"/>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4" name="Retângulo 6"/>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22">
    <p:spTree>
      <p:nvGrpSpPr>
        <p:cNvPr id="1" name=""/>
        <p:cNvGrpSpPr/>
        <p:nvPr/>
      </p:nvGrpSpPr>
      <p:grpSpPr>
        <a:xfrm>
          <a:off x="0" y="0"/>
          <a:ext cx="0" cy="0"/>
          <a:chOff x="0" y="0"/>
          <a:chExt cx="0" cy="0"/>
        </a:xfrm>
      </p:grpSpPr>
      <p:sp>
        <p:nvSpPr>
          <p:cNvPr id="5" name="Retângulo 7"/>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a:xfrm>
            <a:off x="839788" y="685800"/>
            <a:ext cx="3932237" cy="1371600"/>
          </a:xfrm>
        </p:spPr>
        <p:txBody>
          <a:bodyPr anchor="b">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3">
    <p:spTree>
      <p:nvGrpSpPr>
        <p:cNvPr id="1" name=""/>
        <p:cNvGrpSpPr/>
        <p:nvPr/>
      </p:nvGrpSpPr>
      <p:grpSpPr>
        <a:xfrm>
          <a:off x="0" y="0"/>
          <a:ext cx="0" cy="0"/>
          <a:chOff x="0" y="0"/>
          <a:chExt cx="0" cy="0"/>
        </a:xfrm>
      </p:grpSpPr>
      <p:sp>
        <p:nvSpPr>
          <p:cNvPr id="2" name="Título 1"/>
          <p:cNvSpPr>
            <a:spLocks noGrp="1"/>
          </p:cNvSpPr>
          <p:nvPr>
            <p:ph type="title"/>
          </p:nvPr>
        </p:nvSpPr>
        <p:spPr>
          <a:xfrm>
            <a:off x="8372475" y="676274"/>
            <a:ext cx="3219450" cy="1990726"/>
          </a:xfrm>
        </p:spPr>
        <p:txBody>
          <a:bodyPr anchor="b"/>
          <a:lstStyle>
            <a:lvl1pPr>
              <a:defRPr sz="3200">
                <a:solidFill>
                  <a:schemeClr val="tx1"/>
                </a:solidFill>
              </a:defRPr>
            </a:lvl1pPr>
          </a:lstStyle>
          <a:p>
            <a:r>
              <a:rPr lang="pt-PT" dirty="0"/>
              <a:t>Clique para editar o estilo</a:t>
            </a:r>
            <a:endParaRPr lang="en-US" dirty="0"/>
          </a:p>
        </p:txBody>
      </p:sp>
      <p:sp>
        <p:nvSpPr>
          <p:cNvPr id="4" name="Marcador de Posição do Texto 3"/>
          <p:cNvSpPr>
            <a:spLocks noGrp="1"/>
          </p:cNvSpPr>
          <p:nvPr>
            <p:ph type="body" sz="half" idx="2"/>
          </p:nvPr>
        </p:nvSpPr>
        <p:spPr>
          <a:xfrm>
            <a:off x="8372475" y="2762249"/>
            <a:ext cx="3219450" cy="3171825"/>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a:t>
            </a:r>
          </a:p>
        </p:txBody>
      </p:sp>
      <p:sp>
        <p:nvSpPr>
          <p:cNvPr id="3" name="Marcador de Posição da Imagem 2"/>
          <p:cNvSpPr>
            <a:spLocks noGrp="1"/>
          </p:cNvSpPr>
          <p:nvPr>
            <p:ph type="pic" idx="1"/>
          </p:nvPr>
        </p:nvSpPr>
        <p:spPr>
          <a:xfrm>
            <a:off x="-1" y="0"/>
            <a:ext cx="7934325"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24">
    <p:spTree>
      <p:nvGrpSpPr>
        <p:cNvPr id="1" name=""/>
        <p:cNvGrpSpPr/>
        <p:nvPr/>
      </p:nvGrpSpPr>
      <p:grpSpPr>
        <a:xfrm>
          <a:off x="0" y="0"/>
          <a:ext cx="0" cy="0"/>
          <a:chOff x="0" y="0"/>
          <a:chExt cx="0" cy="0"/>
        </a:xfrm>
      </p:grpSpPr>
      <p:sp>
        <p:nvSpPr>
          <p:cNvPr id="2" name="Título 1"/>
          <p:cNvSpPr>
            <a:spLocks noGrp="1"/>
          </p:cNvSpPr>
          <p:nvPr>
            <p:ph type="title"/>
          </p:nvPr>
        </p:nvSpPr>
        <p:spPr>
          <a:xfrm>
            <a:off x="552450" y="676274"/>
            <a:ext cx="3219450" cy="1990726"/>
          </a:xfrm>
        </p:spPr>
        <p:txBody>
          <a:bodyPr anchor="b"/>
          <a:lstStyle>
            <a:lvl1pPr>
              <a:defRPr sz="3200">
                <a:solidFill>
                  <a:schemeClr val="tx1"/>
                </a:solidFill>
              </a:defRPr>
            </a:lvl1pPr>
          </a:lstStyle>
          <a:p>
            <a:r>
              <a:rPr lang="pt-PT" dirty="0"/>
              <a:t>Clique para editar o estilo</a:t>
            </a:r>
            <a:endParaRPr lang="en-US" dirty="0"/>
          </a:p>
        </p:txBody>
      </p:sp>
      <p:sp>
        <p:nvSpPr>
          <p:cNvPr id="4" name="Marcador de Posição do Texto 3"/>
          <p:cNvSpPr>
            <a:spLocks noGrp="1"/>
          </p:cNvSpPr>
          <p:nvPr>
            <p:ph type="body" sz="half" idx="2"/>
          </p:nvPr>
        </p:nvSpPr>
        <p:spPr>
          <a:xfrm>
            <a:off x="552450" y="2762249"/>
            <a:ext cx="3219450" cy="3171825"/>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a:t>
            </a:r>
          </a:p>
        </p:txBody>
      </p:sp>
      <p:sp>
        <p:nvSpPr>
          <p:cNvPr id="3" name="Marcador de Posição da Imagem 2"/>
          <p:cNvSpPr>
            <a:spLocks noGrp="1"/>
          </p:cNvSpPr>
          <p:nvPr>
            <p:ph type="pic" idx="1"/>
          </p:nvPr>
        </p:nvSpPr>
        <p:spPr>
          <a:xfrm>
            <a:off x="4257675" y="0"/>
            <a:ext cx="7934325"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25">
    <p:spTree>
      <p:nvGrpSpPr>
        <p:cNvPr id="1" name=""/>
        <p:cNvGrpSpPr/>
        <p:nvPr/>
      </p:nvGrpSpPr>
      <p:grpSpPr>
        <a:xfrm>
          <a:off x="0" y="0"/>
          <a:ext cx="0" cy="0"/>
          <a:chOff x="0" y="0"/>
          <a:chExt cx="0" cy="0"/>
        </a:xfrm>
      </p:grpSpPr>
      <p:sp>
        <p:nvSpPr>
          <p:cNvPr id="4" name="Retângulo 7"/>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26">
    <p:spTree>
      <p:nvGrpSpPr>
        <p:cNvPr id="1" name=""/>
        <p:cNvGrpSpPr/>
        <p:nvPr/>
      </p:nvGrpSpPr>
      <p:grpSpPr>
        <a:xfrm>
          <a:off x="0" y="0"/>
          <a:ext cx="0" cy="0"/>
          <a:chOff x="0" y="0"/>
          <a:chExt cx="0" cy="0"/>
        </a:xfrm>
      </p:grpSpPr>
      <p:sp>
        <p:nvSpPr>
          <p:cNvPr id="4" name="Retângulo 6"/>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Vertical 1"/>
          <p:cNvSpPr>
            <a:spLocks noGrp="1"/>
          </p:cNvSpPr>
          <p:nvPr>
            <p:ph type="title" orient="vert"/>
          </p:nvPr>
        </p:nvSpPr>
        <p:spPr>
          <a:xfrm>
            <a:off x="8724900" y="365125"/>
            <a:ext cx="2628900" cy="5811838"/>
          </a:xfrm>
        </p:spPr>
        <p:txBody>
          <a:bodyPr vert="eaVert">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03399"/>
        </a:solidFill>
        <a:effectLst/>
      </p:bgPr>
    </p:bg>
    <p:spTree>
      <p:nvGrpSpPr>
        <p:cNvPr id="1" name=""/>
        <p:cNvGrpSpPr/>
        <p:nvPr/>
      </p:nvGrpSpPr>
      <p:grpSpPr>
        <a:xfrm>
          <a:off x="0" y="0"/>
          <a:ext cx="0" cy="0"/>
          <a:chOff x="0" y="0"/>
          <a:chExt cx="0" cy="0"/>
        </a:xfrm>
      </p:grpSpPr>
      <p:pic>
        <p:nvPicPr>
          <p:cNvPr id="4" name="Imagem 4"/>
          <p:cNvPicPr>
            <a:picLocks noChangeAspect="1"/>
          </p:cNvPicPr>
          <p:nvPr userDrawn="1"/>
        </p:nvPicPr>
        <p:blipFill>
          <a:blip r:embed="rId2" cstate="print"/>
          <a:srcRect/>
          <a:stretch>
            <a:fillRect/>
          </a:stretch>
        </p:blipFill>
        <p:spPr bwMode="auto">
          <a:xfrm>
            <a:off x="709613" y="3868738"/>
            <a:ext cx="769937" cy="728662"/>
          </a:xfrm>
          <a:prstGeom prst="rect">
            <a:avLst/>
          </a:prstGeom>
          <a:noFill/>
          <a:ln w="9525">
            <a:noFill/>
            <a:miter lim="800000"/>
            <a:headEnd/>
            <a:tailEnd/>
          </a:ln>
        </p:spPr>
      </p:pic>
      <p:pic>
        <p:nvPicPr>
          <p:cNvPr id="5" name="Imagem 10"/>
          <p:cNvPicPr>
            <a:picLocks noChangeAspect="1"/>
          </p:cNvPicPr>
          <p:nvPr userDrawn="1"/>
        </p:nvPicPr>
        <p:blipFill>
          <a:blip r:embed="rId3" cstate="print"/>
          <a:srcRect/>
          <a:stretch>
            <a:fillRect/>
          </a:stretch>
        </p:blipFill>
        <p:spPr bwMode="auto">
          <a:xfrm>
            <a:off x="8518525" y="885825"/>
            <a:ext cx="2901950" cy="2544763"/>
          </a:xfrm>
          <a:prstGeom prst="rect">
            <a:avLst/>
          </a:prstGeom>
          <a:noFill/>
          <a:ln w="9525">
            <a:noFill/>
            <a:miter lim="800000"/>
            <a:headEnd/>
            <a:tailEnd/>
          </a:ln>
        </p:spPr>
      </p:pic>
      <p:sp>
        <p:nvSpPr>
          <p:cNvPr id="8" name="Marcador de Posição de Conteúdo 2"/>
          <p:cNvSpPr>
            <a:spLocks noGrp="1"/>
          </p:cNvSpPr>
          <p:nvPr>
            <p:ph idx="10"/>
          </p:nvPr>
        </p:nvSpPr>
        <p:spPr>
          <a:xfrm>
            <a:off x="633592" y="4842236"/>
            <a:ext cx="7300733" cy="653689"/>
          </a:xfrm>
        </p:spPr>
        <p:txBody>
          <a:bodyPr>
            <a:normAutofit/>
          </a:bodyPr>
          <a:lstStyle>
            <a:lvl1pPr marL="0" indent="0">
              <a:lnSpc>
                <a:spcPct val="100000"/>
              </a:lnSpc>
              <a:buNone/>
              <a:defRPr sz="1300">
                <a:solidFill>
                  <a:schemeClr val="bg1"/>
                </a:solidFill>
              </a:defRPr>
            </a:lvl1pPr>
          </a:lstStyle>
          <a:p>
            <a:pPr lvl="0"/>
            <a:r>
              <a:rPr lang="en-US"/>
              <a:t>Edit Master text styles</a:t>
            </a:r>
          </a:p>
        </p:txBody>
      </p:sp>
      <p:sp>
        <p:nvSpPr>
          <p:cNvPr id="10" name="Marcador de Posição de Conteúdo 2"/>
          <p:cNvSpPr>
            <a:spLocks noGrp="1"/>
          </p:cNvSpPr>
          <p:nvPr>
            <p:ph idx="11"/>
          </p:nvPr>
        </p:nvSpPr>
        <p:spPr>
          <a:xfrm>
            <a:off x="643117" y="5608484"/>
            <a:ext cx="7300733" cy="594263"/>
          </a:xfrm>
        </p:spPr>
        <p:txBody>
          <a:bodyPr>
            <a:noAutofit/>
          </a:bodyPr>
          <a:lstStyle>
            <a:lvl1pPr marL="0" indent="0">
              <a:lnSpc>
                <a:spcPct val="100000"/>
              </a:lnSpc>
              <a:buNone/>
              <a:defRPr sz="4400">
                <a:solidFill>
                  <a:schemeClr val="bg1"/>
                </a:solidFill>
              </a:defRPr>
            </a:lvl1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p:bg>
      <p:bgPr>
        <a:solidFill>
          <a:srgbClr val="FF6600"/>
        </a:solidFill>
        <a:effectLst/>
      </p:bgPr>
    </p:bg>
    <p:spTree>
      <p:nvGrpSpPr>
        <p:cNvPr id="1" name=""/>
        <p:cNvGrpSpPr/>
        <p:nvPr/>
      </p:nvGrpSpPr>
      <p:grpSpPr>
        <a:xfrm>
          <a:off x="0" y="0"/>
          <a:ext cx="0" cy="0"/>
          <a:chOff x="0" y="0"/>
          <a:chExt cx="0" cy="0"/>
        </a:xfrm>
      </p:grpSpPr>
      <p:pic>
        <p:nvPicPr>
          <p:cNvPr id="4" name="Imagem 11"/>
          <p:cNvPicPr>
            <a:picLocks noChangeAspect="1"/>
          </p:cNvPicPr>
          <p:nvPr userDrawn="1"/>
        </p:nvPicPr>
        <p:blipFill>
          <a:blip r:embed="rId2" cstate="print"/>
          <a:srcRect/>
          <a:stretch>
            <a:fillRect/>
          </a:stretch>
        </p:blipFill>
        <p:spPr bwMode="auto">
          <a:xfrm>
            <a:off x="8518525" y="885825"/>
            <a:ext cx="2901950" cy="2544763"/>
          </a:xfrm>
          <a:prstGeom prst="rect">
            <a:avLst/>
          </a:prstGeom>
          <a:noFill/>
          <a:ln w="9525">
            <a:noFill/>
            <a:miter lim="800000"/>
            <a:headEnd/>
            <a:tailEnd/>
          </a:ln>
        </p:spPr>
      </p:pic>
      <p:pic>
        <p:nvPicPr>
          <p:cNvPr id="5" name="Imagem 12"/>
          <p:cNvPicPr>
            <a:picLocks noChangeAspect="1"/>
          </p:cNvPicPr>
          <p:nvPr userDrawn="1"/>
        </p:nvPicPr>
        <p:blipFill>
          <a:blip r:embed="rId3" cstate="print"/>
          <a:srcRect/>
          <a:stretch>
            <a:fillRect/>
          </a:stretch>
        </p:blipFill>
        <p:spPr bwMode="auto">
          <a:xfrm>
            <a:off x="717550" y="3871913"/>
            <a:ext cx="765175" cy="765175"/>
          </a:xfrm>
          <a:prstGeom prst="rect">
            <a:avLst/>
          </a:prstGeom>
          <a:noFill/>
          <a:ln w="9525">
            <a:noFill/>
            <a:miter lim="800000"/>
            <a:headEnd/>
            <a:tailEnd/>
          </a:ln>
        </p:spPr>
      </p:pic>
      <p:sp>
        <p:nvSpPr>
          <p:cNvPr id="10" name="Marcador de Posição de Conteúdo 2"/>
          <p:cNvSpPr>
            <a:spLocks noGrp="1"/>
          </p:cNvSpPr>
          <p:nvPr>
            <p:ph idx="10"/>
          </p:nvPr>
        </p:nvSpPr>
        <p:spPr>
          <a:xfrm>
            <a:off x="633592" y="4842236"/>
            <a:ext cx="7300733" cy="653689"/>
          </a:xfrm>
        </p:spPr>
        <p:txBody>
          <a:bodyPr>
            <a:normAutofit/>
          </a:bodyPr>
          <a:lstStyle>
            <a:lvl1pPr marL="0" indent="0">
              <a:lnSpc>
                <a:spcPct val="100000"/>
              </a:lnSpc>
              <a:buNone/>
              <a:defRPr sz="1300">
                <a:solidFill>
                  <a:schemeClr val="bg1"/>
                </a:solidFill>
              </a:defRPr>
            </a:lvl1pPr>
          </a:lstStyle>
          <a:p>
            <a:pPr lvl="0"/>
            <a:r>
              <a:rPr lang="en-US"/>
              <a:t>Edit Master text styles</a:t>
            </a:r>
          </a:p>
        </p:txBody>
      </p:sp>
      <p:sp>
        <p:nvSpPr>
          <p:cNvPr id="11" name="Marcador de Posição de Conteúdo 2"/>
          <p:cNvSpPr>
            <a:spLocks noGrp="1"/>
          </p:cNvSpPr>
          <p:nvPr>
            <p:ph idx="11"/>
          </p:nvPr>
        </p:nvSpPr>
        <p:spPr>
          <a:xfrm>
            <a:off x="643117" y="5608484"/>
            <a:ext cx="7300733" cy="594263"/>
          </a:xfrm>
        </p:spPr>
        <p:txBody>
          <a:bodyPr>
            <a:noAutofit/>
          </a:bodyPr>
          <a:lstStyle>
            <a:lvl1pPr marL="0" indent="0">
              <a:lnSpc>
                <a:spcPct val="100000"/>
              </a:lnSpc>
              <a:buNone/>
              <a:defRPr sz="4400">
                <a:solidFill>
                  <a:schemeClr val="bg1"/>
                </a:solidFill>
              </a:defRPr>
            </a:lvl1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3" name="Marcador de Posição da Imagem 2"/>
          <p:cNvSpPr>
            <a:spLocks noGrp="1"/>
          </p:cNvSpPr>
          <p:nvPr>
            <p:ph type="pic" idx="1"/>
          </p:nvPr>
        </p:nvSpPr>
        <p:spPr>
          <a:xfrm>
            <a:off x="0" y="0"/>
            <a:ext cx="12192000"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6">
    <p:spTree>
      <p:nvGrpSpPr>
        <p:cNvPr id="1" name=""/>
        <p:cNvGrpSpPr/>
        <p:nvPr/>
      </p:nvGrpSpPr>
      <p:grpSpPr>
        <a:xfrm>
          <a:off x="0" y="0"/>
          <a:ext cx="0" cy="0"/>
          <a:chOff x="0" y="0"/>
          <a:chExt cx="0" cy="0"/>
        </a:xfrm>
      </p:grpSpPr>
      <p:sp>
        <p:nvSpPr>
          <p:cNvPr id="4" name="Retângulo 6"/>
          <p:cNvSpPr/>
          <p:nvPr userDrawn="1"/>
        </p:nvSpPr>
        <p:spPr>
          <a:xfrm>
            <a:off x="0" y="6783388"/>
            <a:ext cx="12192000" cy="746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5" name="Retângulo 7"/>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7">
    <p:spTree>
      <p:nvGrpSpPr>
        <p:cNvPr id="1" name=""/>
        <p:cNvGrpSpPr/>
        <p:nvPr/>
      </p:nvGrpSpPr>
      <p:grpSpPr>
        <a:xfrm>
          <a:off x="0" y="0"/>
          <a:ext cx="0" cy="0"/>
          <a:chOff x="0" y="0"/>
          <a:chExt cx="0" cy="0"/>
        </a:xfrm>
      </p:grpSpPr>
      <p:sp>
        <p:nvSpPr>
          <p:cNvPr id="4" name="Retângulo 6"/>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5" name="Retângulo 7"/>
          <p:cNvSpPr/>
          <p:nvPr userDrawn="1"/>
        </p:nvSpPr>
        <p:spPr>
          <a:xfrm>
            <a:off x="0" y="0"/>
            <a:ext cx="12192000" cy="746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2" name="Título 1"/>
          <p:cNvSpPr>
            <a:spLocks noGrp="1"/>
          </p:cNvSpPr>
          <p:nvPr>
            <p:ph type="title"/>
          </p:nvPr>
        </p:nvSpPr>
        <p:spPr/>
        <p:txBody>
          <a:bodyPr>
            <a:normAutofit/>
          </a:bodyPr>
          <a:lstStyle>
            <a:lvl1pPr>
              <a:defRPr sz="4800">
                <a:solidFill>
                  <a:schemeClr val="tx1"/>
                </a:solidFill>
              </a:defRPr>
            </a:lvl1pPr>
          </a:lstStyle>
          <a:p>
            <a:r>
              <a:rPr lang="pt-PT" dirty="0"/>
              <a:t>Clique para editar o estilo</a:t>
            </a:r>
            <a:endParaRPr lang="en-US" dirty="0"/>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4" name="Retângulo 2"/>
          <p:cNvSpPr/>
          <p:nvPr userDrawn="1"/>
        </p:nvSpPr>
        <p:spPr>
          <a:xfrm>
            <a:off x="0" y="0"/>
            <a:ext cx="12192000" cy="144938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pic>
        <p:nvPicPr>
          <p:cNvPr id="5" name="Imagem 6"/>
          <p:cNvPicPr>
            <a:picLocks noChangeAspect="1"/>
          </p:cNvPicPr>
          <p:nvPr userDrawn="1"/>
        </p:nvPicPr>
        <p:blipFill>
          <a:blip r:embed="rId2" cstate="print"/>
          <a:srcRect/>
          <a:stretch>
            <a:fillRect/>
          </a:stretch>
        </p:blipFill>
        <p:spPr bwMode="auto">
          <a:xfrm>
            <a:off x="10690225" y="371475"/>
            <a:ext cx="881063" cy="777875"/>
          </a:xfrm>
          <a:prstGeom prst="rect">
            <a:avLst/>
          </a:prstGeom>
          <a:noFill/>
          <a:ln w="9525">
            <a:noFill/>
            <a:miter lim="800000"/>
            <a:headEnd/>
            <a:tailEnd/>
          </a:ln>
        </p:spPr>
      </p:pic>
      <p:sp>
        <p:nvSpPr>
          <p:cNvPr id="7" name="Retângulo 8"/>
          <p:cNvSpPr/>
          <p:nvPr userDrawn="1"/>
        </p:nvSpPr>
        <p:spPr>
          <a:xfrm>
            <a:off x="0" y="6783388"/>
            <a:ext cx="12192000" cy="746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6" name="Marcador de Posição de Conteúdo 2"/>
          <p:cNvSpPr>
            <a:spLocks noGrp="1"/>
          </p:cNvSpPr>
          <p:nvPr>
            <p:ph idx="1"/>
          </p:nvPr>
        </p:nvSpPr>
        <p:spPr>
          <a:xfrm>
            <a:off x="1519416" y="1825625"/>
            <a:ext cx="9150875" cy="4346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editar os estilos</a:t>
            </a:r>
          </a:p>
          <a:p>
            <a:pPr lvl="1"/>
            <a:r>
              <a:rPr lang="pt-PT" dirty="0"/>
              <a:t>Segundo nível</a:t>
            </a:r>
          </a:p>
        </p:txBody>
      </p:sp>
      <p:sp>
        <p:nvSpPr>
          <p:cNvPr id="8" name="Título 1"/>
          <p:cNvSpPr>
            <a:spLocks noGrp="1"/>
          </p:cNvSpPr>
          <p:nvPr>
            <p:ph type="title"/>
          </p:nvPr>
        </p:nvSpPr>
        <p:spPr>
          <a:xfrm>
            <a:off x="1519418" y="354143"/>
            <a:ext cx="8634232" cy="900041"/>
          </a:xfrm>
        </p:spPr>
        <p:txBody>
          <a:bodyPr>
            <a:normAutofit/>
          </a:bodyPr>
          <a:lstStyle>
            <a:lvl1pPr>
              <a:defRPr sz="4800">
                <a:solidFill>
                  <a:schemeClr val="bg1"/>
                </a:solidFill>
              </a:defRPr>
            </a:lvl1pPr>
          </a:lstStyle>
          <a:p>
            <a:r>
              <a:rPr lang="pt-PT" dirty="0"/>
              <a:t>Clique para editar o estilo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4" name="Retângulo 2"/>
          <p:cNvSpPr/>
          <p:nvPr userDrawn="1"/>
        </p:nvSpPr>
        <p:spPr>
          <a:xfrm>
            <a:off x="0" y="0"/>
            <a:ext cx="12192000" cy="144938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pic>
        <p:nvPicPr>
          <p:cNvPr id="5" name="Imagem 6"/>
          <p:cNvPicPr>
            <a:picLocks noChangeAspect="1"/>
          </p:cNvPicPr>
          <p:nvPr userDrawn="1"/>
        </p:nvPicPr>
        <p:blipFill>
          <a:blip r:embed="rId2" cstate="print"/>
          <a:srcRect/>
          <a:stretch>
            <a:fillRect/>
          </a:stretch>
        </p:blipFill>
        <p:spPr bwMode="auto">
          <a:xfrm>
            <a:off x="10690225" y="371475"/>
            <a:ext cx="881063" cy="777875"/>
          </a:xfrm>
          <a:prstGeom prst="rect">
            <a:avLst/>
          </a:prstGeom>
          <a:noFill/>
          <a:ln w="9525">
            <a:noFill/>
            <a:miter lim="800000"/>
            <a:headEnd/>
            <a:tailEnd/>
          </a:ln>
        </p:spPr>
      </p:pic>
      <p:sp>
        <p:nvSpPr>
          <p:cNvPr id="7" name="Retângulo 8"/>
          <p:cNvSpPr/>
          <p:nvPr userDrawn="1"/>
        </p:nvSpPr>
        <p:spPr>
          <a:xfrm>
            <a:off x="0" y="6783388"/>
            <a:ext cx="12192000" cy="746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cs typeface="Arial" charset="0"/>
            </a:endParaRPr>
          </a:p>
        </p:txBody>
      </p:sp>
      <p:sp>
        <p:nvSpPr>
          <p:cNvPr id="6" name="Marcador de Posição de Conteúdo 2"/>
          <p:cNvSpPr>
            <a:spLocks noGrp="1"/>
          </p:cNvSpPr>
          <p:nvPr>
            <p:ph idx="1"/>
          </p:nvPr>
        </p:nvSpPr>
        <p:spPr>
          <a:xfrm>
            <a:off x="1519416" y="1825625"/>
            <a:ext cx="9150875" cy="4346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editar os estilos</a:t>
            </a:r>
          </a:p>
          <a:p>
            <a:pPr lvl="1"/>
            <a:r>
              <a:rPr lang="pt-PT" dirty="0"/>
              <a:t>Segundo nível</a:t>
            </a:r>
          </a:p>
        </p:txBody>
      </p:sp>
      <p:sp>
        <p:nvSpPr>
          <p:cNvPr id="8" name="Título 1"/>
          <p:cNvSpPr>
            <a:spLocks noGrp="1"/>
          </p:cNvSpPr>
          <p:nvPr>
            <p:ph type="title"/>
          </p:nvPr>
        </p:nvSpPr>
        <p:spPr>
          <a:xfrm>
            <a:off x="1519418" y="354143"/>
            <a:ext cx="8634232" cy="900041"/>
          </a:xfrm>
        </p:spPr>
        <p:txBody>
          <a:bodyPr>
            <a:normAutofit/>
          </a:bodyPr>
          <a:lstStyle>
            <a:lvl1pPr>
              <a:defRPr sz="4800">
                <a:solidFill>
                  <a:schemeClr val="bg1"/>
                </a:solidFill>
              </a:defRPr>
            </a:lvl1pPr>
          </a:lstStyle>
          <a:p>
            <a:r>
              <a:rPr lang="pt-PT" dirty="0"/>
              <a:t>Clique para editar o estilo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1519238" y="687388"/>
            <a:ext cx="915035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altLang="en-US" smtClean="0"/>
              <a:t>Clique para editar o estilo</a:t>
            </a:r>
            <a:endParaRPr lang="en-US" altLang="en-US" smtClean="0"/>
          </a:p>
        </p:txBody>
      </p:sp>
      <p:sp>
        <p:nvSpPr>
          <p:cNvPr id="1027" name="Marcador de Posição do Texto 2"/>
          <p:cNvSpPr>
            <a:spLocks noGrp="1"/>
          </p:cNvSpPr>
          <p:nvPr>
            <p:ph type="body" idx="1"/>
          </p:nvPr>
        </p:nvSpPr>
        <p:spPr bwMode="auto">
          <a:xfrm>
            <a:off x="1519238" y="1825625"/>
            <a:ext cx="915035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altLang="en-US" smtClean="0"/>
              <a:t>Clique para editar os estilos</a:t>
            </a:r>
          </a:p>
          <a:p>
            <a:pPr lvl="1"/>
            <a:r>
              <a:rPr lang="pt-PT" altLang="en-US" smtClean="0"/>
              <a:t>Segundo nível</a:t>
            </a:r>
          </a:p>
          <a:p>
            <a:pPr lvl="2"/>
            <a:r>
              <a:rPr lang="pt-PT" altLang="en-US" smtClean="0"/>
              <a:t>Terceiro nível</a:t>
            </a:r>
          </a:p>
          <a:p>
            <a:pPr lvl="3"/>
            <a:r>
              <a:rPr lang="pt-PT" altLang="en-US" smtClean="0"/>
              <a:t>Quarto nível</a:t>
            </a:r>
          </a:p>
          <a:p>
            <a:pPr lvl="4"/>
            <a:r>
              <a:rPr lang="pt-PT" altLang="en-US" smtClean="0"/>
              <a:t>Quinto nível</a:t>
            </a:r>
            <a:endParaRPr lang="en-US" altLang="en-US" smtClean="0"/>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83"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 id="2147484106" r:id="rId22"/>
    <p:sldLayoutId id="2147484107" r:id="rId23"/>
    <p:sldLayoutId id="2147484108" r:id="rId24"/>
    <p:sldLayoutId id="2147484084" r:id="rId25"/>
    <p:sldLayoutId id="2147484085" r:id="rId26"/>
    <p:sldLayoutId id="2147484109" r:id="rId27"/>
    <p:sldLayoutId id="2147484110" r:id="rId2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rgbClr val="003399"/>
          </a:solidFill>
          <a:latin typeface="+mj-lt"/>
          <a:ea typeface="+mj-ea"/>
          <a:cs typeface="+mj-cs"/>
        </a:defRPr>
      </a:lvl1pPr>
      <a:lvl2pPr algn="l" rtl="0" eaLnBrk="0" fontAlgn="base" hangingPunct="0">
        <a:lnSpc>
          <a:spcPct val="90000"/>
        </a:lnSpc>
        <a:spcBef>
          <a:spcPct val="0"/>
        </a:spcBef>
        <a:spcAft>
          <a:spcPct val="0"/>
        </a:spcAft>
        <a:defRPr sz="4400">
          <a:solidFill>
            <a:srgbClr val="003399"/>
          </a:solidFill>
          <a:latin typeface="Segoe UI Light" panose="020B0502040204020203" pitchFamily="34" charset="0"/>
        </a:defRPr>
      </a:lvl2pPr>
      <a:lvl3pPr algn="l" rtl="0" eaLnBrk="0" fontAlgn="base" hangingPunct="0">
        <a:lnSpc>
          <a:spcPct val="90000"/>
        </a:lnSpc>
        <a:spcBef>
          <a:spcPct val="0"/>
        </a:spcBef>
        <a:spcAft>
          <a:spcPct val="0"/>
        </a:spcAft>
        <a:defRPr sz="4400">
          <a:solidFill>
            <a:srgbClr val="003399"/>
          </a:solidFill>
          <a:latin typeface="Segoe UI Light" panose="020B0502040204020203" pitchFamily="34" charset="0"/>
        </a:defRPr>
      </a:lvl3pPr>
      <a:lvl4pPr algn="l" rtl="0" eaLnBrk="0" fontAlgn="base" hangingPunct="0">
        <a:lnSpc>
          <a:spcPct val="90000"/>
        </a:lnSpc>
        <a:spcBef>
          <a:spcPct val="0"/>
        </a:spcBef>
        <a:spcAft>
          <a:spcPct val="0"/>
        </a:spcAft>
        <a:defRPr sz="4400">
          <a:solidFill>
            <a:srgbClr val="003399"/>
          </a:solidFill>
          <a:latin typeface="Segoe UI Light" panose="020B0502040204020203" pitchFamily="34" charset="0"/>
        </a:defRPr>
      </a:lvl4pPr>
      <a:lvl5pPr algn="l" rtl="0" eaLnBrk="0" fontAlgn="base" hangingPunct="0">
        <a:lnSpc>
          <a:spcPct val="90000"/>
        </a:lnSpc>
        <a:spcBef>
          <a:spcPct val="0"/>
        </a:spcBef>
        <a:spcAft>
          <a:spcPct val="0"/>
        </a:spcAft>
        <a:defRPr sz="4400">
          <a:solidFill>
            <a:srgbClr val="003399"/>
          </a:solidFill>
          <a:latin typeface="Segoe UI Light" panose="020B0502040204020203" pitchFamily="34" charset="0"/>
        </a:defRPr>
      </a:lvl5pPr>
      <a:lvl6pPr marL="457200" algn="l" rtl="0" fontAlgn="base">
        <a:lnSpc>
          <a:spcPct val="90000"/>
        </a:lnSpc>
        <a:spcBef>
          <a:spcPct val="0"/>
        </a:spcBef>
        <a:spcAft>
          <a:spcPct val="0"/>
        </a:spcAft>
        <a:defRPr sz="4400">
          <a:solidFill>
            <a:srgbClr val="003399"/>
          </a:solidFill>
          <a:latin typeface="Segoe UI Light" panose="020B0502040204020203" pitchFamily="34" charset="0"/>
        </a:defRPr>
      </a:lvl6pPr>
      <a:lvl7pPr marL="914400" algn="l" rtl="0" fontAlgn="base">
        <a:lnSpc>
          <a:spcPct val="90000"/>
        </a:lnSpc>
        <a:spcBef>
          <a:spcPct val="0"/>
        </a:spcBef>
        <a:spcAft>
          <a:spcPct val="0"/>
        </a:spcAft>
        <a:defRPr sz="4400">
          <a:solidFill>
            <a:srgbClr val="003399"/>
          </a:solidFill>
          <a:latin typeface="Segoe UI Light" panose="020B0502040204020203" pitchFamily="34" charset="0"/>
        </a:defRPr>
      </a:lvl7pPr>
      <a:lvl8pPr marL="1371600" algn="l" rtl="0" fontAlgn="base">
        <a:lnSpc>
          <a:spcPct val="90000"/>
        </a:lnSpc>
        <a:spcBef>
          <a:spcPct val="0"/>
        </a:spcBef>
        <a:spcAft>
          <a:spcPct val="0"/>
        </a:spcAft>
        <a:defRPr sz="4400">
          <a:solidFill>
            <a:srgbClr val="003399"/>
          </a:solidFill>
          <a:latin typeface="Segoe UI Light" panose="020B0502040204020203" pitchFamily="34" charset="0"/>
        </a:defRPr>
      </a:lvl8pPr>
      <a:lvl9pPr marL="1828800" algn="l" rtl="0" fontAlgn="base">
        <a:lnSpc>
          <a:spcPct val="90000"/>
        </a:lnSpc>
        <a:spcBef>
          <a:spcPct val="0"/>
        </a:spcBef>
        <a:spcAft>
          <a:spcPct val="0"/>
        </a:spcAft>
        <a:defRPr sz="4400">
          <a:solidFill>
            <a:srgbClr val="003399"/>
          </a:solidFill>
          <a:latin typeface="Segoe UI Light" panose="020B0502040204020203" pitchFamily="34" charset="0"/>
        </a:defRPr>
      </a:lvl9pPr>
    </p:titleStyle>
    <p:bodyStyle>
      <a:lvl1pPr marL="228600" indent="-228600" algn="l" rtl="0" eaLnBrk="0" fontAlgn="base" hangingPunct="0">
        <a:lnSpc>
          <a:spcPct val="13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13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13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13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13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e Conteúdo 9"/>
          <p:cNvSpPr>
            <a:spLocks noGrp="1"/>
          </p:cNvSpPr>
          <p:nvPr>
            <p:ph idx="12"/>
          </p:nvPr>
        </p:nvSpPr>
        <p:spPr>
          <a:xfrm>
            <a:off x="1281113" y="5840413"/>
            <a:ext cx="2214562" cy="654050"/>
          </a:xfrm>
        </p:spPr>
        <p:txBody>
          <a:bodyPr/>
          <a:lstStyle/>
          <a:p>
            <a:pPr eaLnBrk="1" hangingPunct="1"/>
            <a:r>
              <a:rPr lang="en-US" altLang="en-US" smtClean="0"/>
              <a:t>European Union’s Seventh Framework Program for research, technological </a:t>
            </a:r>
            <a:br>
              <a:rPr lang="en-US" altLang="en-US" smtClean="0"/>
            </a:br>
            <a:r>
              <a:rPr lang="en-US" altLang="en-US" smtClean="0"/>
              <a:t>development and demonstration under grant agreement no 613520</a:t>
            </a:r>
          </a:p>
        </p:txBody>
      </p:sp>
      <p:sp>
        <p:nvSpPr>
          <p:cNvPr id="27651" name="Rectangle 13"/>
          <p:cNvSpPr>
            <a:spLocks noChangeArrowheads="1"/>
          </p:cNvSpPr>
          <p:nvPr/>
        </p:nvSpPr>
        <p:spPr bwMode="auto">
          <a:xfrm>
            <a:off x="1065213" y="2184400"/>
            <a:ext cx="7027862" cy="2062103"/>
          </a:xfrm>
          <a:prstGeom prst="rect">
            <a:avLst/>
          </a:prstGeom>
          <a:noFill/>
          <a:ln w="9525">
            <a:noFill/>
            <a:miter lim="800000"/>
            <a:headEnd/>
            <a:tailEnd/>
          </a:ln>
        </p:spPr>
        <p:txBody>
          <a:bodyPr>
            <a:spAutoFit/>
          </a:bodyPr>
          <a:lstStyle/>
          <a:p>
            <a:r>
              <a:rPr lang="en-GB" altLang="en-US" sz="2800" dirty="0" smtClean="0">
                <a:solidFill>
                  <a:schemeClr val="bg1"/>
                </a:solidFill>
                <a:latin typeface="Calibri" pitchFamily="34" charset="0"/>
              </a:rPr>
              <a:t>WP3 Production of chestnut grafts for new plantations</a:t>
            </a:r>
            <a:endParaRPr lang="en-GB" altLang="en-US" sz="2800" dirty="0">
              <a:solidFill>
                <a:schemeClr val="bg1"/>
              </a:solidFill>
              <a:latin typeface="Calibri" pitchFamily="34" charset="0"/>
            </a:endParaRPr>
          </a:p>
          <a:p>
            <a:r>
              <a:rPr lang="en-GB" altLang="en-US" dirty="0" err="1" smtClean="0">
                <a:solidFill>
                  <a:srgbClr val="FFFF00"/>
                </a:solidFill>
                <a:latin typeface="Arial" charset="0"/>
              </a:rPr>
              <a:t>Fernández</a:t>
            </a:r>
            <a:r>
              <a:rPr lang="en-GB" altLang="en-US" dirty="0" smtClean="0">
                <a:solidFill>
                  <a:srgbClr val="FFFF00"/>
                </a:solidFill>
                <a:latin typeface="Arial" charset="0"/>
              </a:rPr>
              <a:t>-Lorenzo JL, </a:t>
            </a:r>
            <a:r>
              <a:rPr lang="en-GB" altLang="en-US" dirty="0" err="1" smtClean="0">
                <a:solidFill>
                  <a:srgbClr val="FFFF00"/>
                </a:solidFill>
                <a:latin typeface="Arial" charset="0"/>
              </a:rPr>
              <a:t>Rigueiro-Rodríguez</a:t>
            </a:r>
            <a:r>
              <a:rPr lang="en-GB" altLang="en-US" dirty="0" smtClean="0">
                <a:solidFill>
                  <a:srgbClr val="FFFF00"/>
                </a:solidFill>
                <a:latin typeface="Arial" charset="0"/>
              </a:rPr>
              <a:t> A, </a:t>
            </a:r>
            <a:r>
              <a:rPr lang="en-GB" altLang="en-US" dirty="0" err="1" smtClean="0">
                <a:solidFill>
                  <a:srgbClr val="FFFF00"/>
                </a:solidFill>
                <a:latin typeface="Arial" charset="0"/>
              </a:rPr>
              <a:t>Ferreiro-Domínguez</a:t>
            </a:r>
            <a:r>
              <a:rPr lang="en-GB" altLang="en-US" dirty="0" smtClean="0">
                <a:solidFill>
                  <a:srgbClr val="FFFF00"/>
                </a:solidFill>
                <a:latin typeface="Arial" charset="0"/>
              </a:rPr>
              <a:t> N, </a:t>
            </a:r>
            <a:r>
              <a:rPr lang="en-GB" altLang="en-US" dirty="0" err="1" smtClean="0">
                <a:solidFill>
                  <a:srgbClr val="FFFF00"/>
                </a:solidFill>
                <a:latin typeface="Arial" charset="0"/>
              </a:rPr>
              <a:t>Mosquera</a:t>
            </a:r>
            <a:r>
              <a:rPr lang="en-GB" altLang="en-US" dirty="0" smtClean="0">
                <a:solidFill>
                  <a:srgbClr val="FFFF00"/>
                </a:solidFill>
                <a:latin typeface="Arial" charset="0"/>
              </a:rPr>
              <a:t>-</a:t>
            </a:r>
            <a:r>
              <a:rPr lang="en-GB" altLang="en-US" dirty="0" err="1" smtClean="0">
                <a:solidFill>
                  <a:srgbClr val="FFFF00"/>
                </a:solidFill>
                <a:latin typeface="Arial" charset="0"/>
              </a:rPr>
              <a:t>Losada</a:t>
            </a:r>
            <a:r>
              <a:rPr lang="en-GB" altLang="en-US" dirty="0" smtClean="0">
                <a:solidFill>
                  <a:srgbClr val="FFFF00"/>
                </a:solidFill>
                <a:latin typeface="Arial" charset="0"/>
              </a:rPr>
              <a:t> MR</a:t>
            </a:r>
            <a:endParaRPr lang="en-GB" altLang="en-US" dirty="0">
              <a:solidFill>
                <a:srgbClr val="FFFF00"/>
              </a:solidFill>
              <a:latin typeface="Arial" charset="0"/>
            </a:endParaRPr>
          </a:p>
          <a:p>
            <a:endParaRPr lang="en-GB" altLang="en-US" dirty="0">
              <a:solidFill>
                <a:schemeClr val="bg1"/>
              </a:solidFill>
              <a:latin typeface="Calibri" pitchFamily="34" charset="0"/>
            </a:endParaRPr>
          </a:p>
          <a:p>
            <a:r>
              <a:rPr lang="en-GB" altLang="en-US" dirty="0" smtClean="0">
                <a:solidFill>
                  <a:schemeClr val="bg1"/>
                </a:solidFill>
                <a:latin typeface="Calibri" pitchFamily="34" charset="0"/>
              </a:rPr>
              <a:t>29 April </a:t>
            </a:r>
            <a:r>
              <a:rPr lang="en-GB" altLang="en-US" dirty="0">
                <a:solidFill>
                  <a:schemeClr val="bg1"/>
                </a:solidFill>
                <a:latin typeface="Calibri" pitchFamily="34" charset="0"/>
              </a:rPr>
              <a:t>2017</a:t>
            </a:r>
          </a:p>
        </p:txBody>
      </p:sp>
      <p:pic>
        <p:nvPicPr>
          <p:cNvPr id="27652" name="Imagem 4"/>
          <p:cNvPicPr>
            <a:picLocks noChangeAspect="1"/>
          </p:cNvPicPr>
          <p:nvPr/>
        </p:nvPicPr>
        <p:blipFill>
          <a:blip r:embed="rId2" cstate="print"/>
          <a:srcRect/>
          <a:stretch>
            <a:fillRect/>
          </a:stretch>
        </p:blipFill>
        <p:spPr bwMode="auto">
          <a:xfrm>
            <a:off x="2549525" y="306388"/>
            <a:ext cx="5483225" cy="1433512"/>
          </a:xfrm>
          <a:prstGeom prst="rect">
            <a:avLst/>
          </a:prstGeom>
          <a:noFill/>
          <a:ln w="9525">
            <a:noFill/>
            <a:miter lim="800000"/>
            <a:headEnd/>
            <a:tailEnd/>
          </a:ln>
        </p:spPr>
      </p:pic>
      <p:pic>
        <p:nvPicPr>
          <p:cNvPr id="5" name="Picture 7" descr="1ºenx_prendido"/>
          <p:cNvPicPr>
            <a:picLocks noChangeAspect="1" noChangeArrowheads="1"/>
          </p:cNvPicPr>
          <p:nvPr/>
        </p:nvPicPr>
        <p:blipFill>
          <a:blip r:embed="rId3" cstate="print">
            <a:lum bright="12000" contrast="6000"/>
          </a:blip>
          <a:srcRect l="21190" t="9052" r="24040" b="14305"/>
          <a:stretch>
            <a:fillRect/>
          </a:stretch>
        </p:blipFill>
        <p:spPr bwMode="auto">
          <a:xfrm>
            <a:off x="8191500" y="673100"/>
            <a:ext cx="3703552" cy="57369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290638" y="1800225"/>
          <a:ext cx="9034463" cy="1854200"/>
        </p:xfrm>
        <a:graphic>
          <a:graphicData uri="http://schemas.openxmlformats.org/drawingml/2006/table">
            <a:tbl>
              <a:tblPr firstRow="1" bandRow="1">
                <a:tableStyleId>{5C22544A-7EE6-4342-B048-85BDC9FD1C3A}</a:tableStyleId>
              </a:tblPr>
              <a:tblGrid>
                <a:gridCol w="1647331"/>
                <a:gridCol w="2194352"/>
                <a:gridCol w="2420057"/>
                <a:gridCol w="2772723"/>
              </a:tblGrid>
              <a:tr h="370840">
                <a:tc>
                  <a:txBody>
                    <a:bodyPr/>
                    <a:lstStyle/>
                    <a:p>
                      <a:r>
                        <a:rPr lang="es-ES" smtClean="0"/>
                        <a:t>Hybrid</a:t>
                      </a:r>
                      <a:endParaRPr lang="es-ES"/>
                    </a:p>
                  </a:txBody>
                  <a:tcPr/>
                </a:tc>
                <a:tc>
                  <a:txBody>
                    <a:bodyPr/>
                    <a:lstStyle/>
                    <a:p>
                      <a:pPr algn="ctr"/>
                      <a:r>
                        <a:rPr lang="es-ES" smtClean="0"/>
                        <a:t>Agar medium</a:t>
                      </a:r>
                      <a:endParaRPr lang="es-ES"/>
                    </a:p>
                  </a:txBody>
                  <a:tcPr/>
                </a:tc>
                <a:tc>
                  <a:txBody>
                    <a:bodyPr/>
                    <a:lstStyle/>
                    <a:p>
                      <a:pPr algn="ctr"/>
                      <a:r>
                        <a:rPr lang="es-ES" smtClean="0"/>
                        <a:t>Perlite</a:t>
                      </a:r>
                      <a:endParaRPr lang="es-ES"/>
                    </a:p>
                  </a:txBody>
                  <a:tcPr/>
                </a:tc>
                <a:tc>
                  <a:txBody>
                    <a:bodyPr/>
                    <a:lstStyle/>
                    <a:p>
                      <a:pPr algn="ctr"/>
                      <a:r>
                        <a:rPr lang="es-ES" smtClean="0"/>
                        <a:t>Perlite:Peat-moss (1:1)</a:t>
                      </a:r>
                      <a:endParaRPr lang="es-ES"/>
                    </a:p>
                  </a:txBody>
                  <a:tcPr/>
                </a:tc>
              </a:tr>
              <a:tr h="370840">
                <a:tc>
                  <a:txBody>
                    <a:bodyPr/>
                    <a:lstStyle/>
                    <a:p>
                      <a:r>
                        <a:rPr lang="es-ES" b="1" smtClean="0"/>
                        <a:t>111</a:t>
                      </a:r>
                      <a:endParaRPr lang="es-ES" b="1"/>
                    </a:p>
                  </a:txBody>
                  <a:tcPr/>
                </a:tc>
                <a:tc>
                  <a:txBody>
                    <a:bodyPr/>
                    <a:lstStyle/>
                    <a:p>
                      <a:pPr algn="ctr"/>
                      <a:r>
                        <a:rPr lang="es-ES" smtClean="0"/>
                        <a:t>48.44 bB</a:t>
                      </a:r>
                      <a:endParaRPr lang="es-ES"/>
                    </a:p>
                  </a:txBody>
                  <a:tcPr/>
                </a:tc>
                <a:tc>
                  <a:txBody>
                    <a:bodyPr/>
                    <a:lstStyle/>
                    <a:p>
                      <a:pPr algn="ctr"/>
                      <a:r>
                        <a:rPr lang="es-ES" b="1" smtClean="0"/>
                        <a:t>91.1</a:t>
                      </a:r>
                      <a:r>
                        <a:rPr lang="es-ES" smtClean="0"/>
                        <a:t> aA</a:t>
                      </a:r>
                      <a:endParaRPr lang="es-ES"/>
                    </a:p>
                  </a:txBody>
                  <a:tcPr/>
                </a:tc>
                <a:tc>
                  <a:txBody>
                    <a:bodyPr/>
                    <a:lstStyle/>
                    <a:p>
                      <a:pPr algn="ctr"/>
                      <a:r>
                        <a:rPr lang="es-ES" smtClean="0"/>
                        <a:t>-</a:t>
                      </a:r>
                      <a:endParaRPr lang="es-ES"/>
                    </a:p>
                  </a:txBody>
                  <a:tcPr/>
                </a:tc>
              </a:tr>
              <a:tr h="370840">
                <a:tc>
                  <a:txBody>
                    <a:bodyPr/>
                    <a:lstStyle/>
                    <a:p>
                      <a:r>
                        <a:rPr lang="es-ES" b="1" smtClean="0"/>
                        <a:t>3</a:t>
                      </a:r>
                      <a:endParaRPr lang="es-ES" b="1"/>
                    </a:p>
                  </a:txBody>
                  <a:tcPr/>
                </a:tc>
                <a:tc>
                  <a:txBody>
                    <a:bodyPr/>
                    <a:lstStyle/>
                    <a:p>
                      <a:pPr algn="ctr"/>
                      <a:r>
                        <a:rPr lang="es-ES" smtClean="0"/>
                        <a:t>45.31 bB</a:t>
                      </a:r>
                      <a:endParaRPr lang="es-ES"/>
                    </a:p>
                  </a:txBody>
                  <a:tcPr/>
                </a:tc>
                <a:tc>
                  <a:txBody>
                    <a:bodyPr/>
                    <a:lstStyle/>
                    <a:p>
                      <a:pPr algn="ctr"/>
                      <a:r>
                        <a:rPr lang="es-ES" b="1" smtClean="0"/>
                        <a:t>79.2</a:t>
                      </a:r>
                      <a:r>
                        <a:rPr lang="es-ES" smtClean="0"/>
                        <a:t> bA</a:t>
                      </a:r>
                      <a:endParaRPr lang="es-ES"/>
                    </a:p>
                  </a:txBody>
                  <a:tcPr/>
                </a:tc>
                <a:tc>
                  <a:txBody>
                    <a:bodyPr/>
                    <a:lstStyle/>
                    <a:p>
                      <a:pPr algn="ctr"/>
                      <a:r>
                        <a:rPr lang="es-ES" smtClean="0"/>
                        <a:t>46.1 bB</a:t>
                      </a:r>
                      <a:endParaRPr lang="es-ES"/>
                    </a:p>
                  </a:txBody>
                  <a:tcPr/>
                </a:tc>
              </a:tr>
              <a:tr h="370840">
                <a:tc>
                  <a:txBody>
                    <a:bodyPr/>
                    <a:lstStyle/>
                    <a:p>
                      <a:r>
                        <a:rPr lang="es-ES" b="1" smtClean="0"/>
                        <a:t>7521</a:t>
                      </a:r>
                      <a:endParaRPr lang="es-ES" b="1"/>
                    </a:p>
                  </a:txBody>
                  <a:tcPr/>
                </a:tc>
                <a:tc>
                  <a:txBody>
                    <a:bodyPr/>
                    <a:lstStyle/>
                    <a:p>
                      <a:pPr algn="ctr"/>
                      <a:r>
                        <a:rPr lang="es-ES" smtClean="0"/>
                        <a:t>20.31 cB</a:t>
                      </a:r>
                      <a:endParaRPr lang="es-ES"/>
                    </a:p>
                  </a:txBody>
                  <a:tcPr/>
                </a:tc>
                <a:tc>
                  <a:txBody>
                    <a:bodyPr/>
                    <a:lstStyle/>
                    <a:p>
                      <a:pPr algn="ctr"/>
                      <a:r>
                        <a:rPr lang="es-ES" b="1" smtClean="0"/>
                        <a:t>88.9</a:t>
                      </a:r>
                      <a:r>
                        <a:rPr lang="es-ES" smtClean="0"/>
                        <a:t> aA</a:t>
                      </a:r>
                      <a:endParaRPr lang="es-ES"/>
                    </a:p>
                  </a:txBody>
                  <a:tcPr/>
                </a:tc>
                <a:tc>
                  <a:txBody>
                    <a:bodyPr/>
                    <a:lstStyle/>
                    <a:p>
                      <a:pPr algn="ctr"/>
                      <a:r>
                        <a:rPr lang="es-ES" smtClean="0"/>
                        <a:t>29.1cB</a:t>
                      </a:r>
                      <a:endParaRPr lang="es-ES"/>
                    </a:p>
                  </a:txBody>
                  <a:tcPr/>
                </a:tc>
              </a:tr>
              <a:tr h="370840">
                <a:tc>
                  <a:txBody>
                    <a:bodyPr/>
                    <a:lstStyle/>
                    <a:p>
                      <a:r>
                        <a:rPr lang="es-ES" b="1" smtClean="0"/>
                        <a:t>7810</a:t>
                      </a:r>
                      <a:endParaRPr lang="es-ES" b="1"/>
                    </a:p>
                  </a:txBody>
                  <a:tcPr/>
                </a:tc>
                <a:tc>
                  <a:txBody>
                    <a:bodyPr/>
                    <a:lstStyle/>
                    <a:p>
                      <a:pPr algn="ctr"/>
                      <a:r>
                        <a:rPr lang="es-ES" smtClean="0"/>
                        <a:t>95.83 aA</a:t>
                      </a:r>
                      <a:endParaRPr lang="es-ES"/>
                    </a:p>
                  </a:txBody>
                  <a:tcPr/>
                </a:tc>
                <a:tc>
                  <a:txBody>
                    <a:bodyPr/>
                    <a:lstStyle/>
                    <a:p>
                      <a:pPr algn="ctr"/>
                      <a:r>
                        <a:rPr lang="es-ES" smtClean="0"/>
                        <a:t>68.8 cB</a:t>
                      </a:r>
                      <a:endParaRPr lang="es-ES"/>
                    </a:p>
                  </a:txBody>
                  <a:tcPr/>
                </a:tc>
                <a:tc>
                  <a:txBody>
                    <a:bodyPr/>
                    <a:lstStyle/>
                    <a:p>
                      <a:pPr algn="ctr"/>
                      <a:r>
                        <a:rPr lang="es-ES" b="1" smtClean="0"/>
                        <a:t>100 </a:t>
                      </a:r>
                      <a:r>
                        <a:rPr lang="es-ES" smtClean="0"/>
                        <a:t>aB</a:t>
                      </a:r>
                      <a:endParaRPr lang="es-ES"/>
                    </a:p>
                  </a:txBody>
                  <a:tcPr/>
                </a:tc>
              </a:tr>
            </a:tbl>
          </a:graphicData>
        </a:graphic>
      </p:graphicFrame>
      <p:sp>
        <p:nvSpPr>
          <p:cNvPr id="3" name="2 Título"/>
          <p:cNvSpPr>
            <a:spLocks noGrp="1"/>
          </p:cNvSpPr>
          <p:nvPr>
            <p:ph type="title"/>
          </p:nvPr>
        </p:nvSpPr>
        <p:spPr>
          <a:xfrm>
            <a:off x="825500" y="354143"/>
            <a:ext cx="9328150" cy="900041"/>
          </a:xfrm>
        </p:spPr>
        <p:txBody>
          <a:bodyPr>
            <a:normAutofit fontScale="90000"/>
          </a:bodyPr>
          <a:lstStyle/>
          <a:p>
            <a:r>
              <a:rPr lang="es-ES" smtClean="0"/>
              <a:t>Results</a:t>
            </a:r>
            <a:br>
              <a:rPr lang="es-ES" smtClean="0"/>
            </a:br>
            <a:r>
              <a:rPr lang="es-ES" sz="2700" smtClean="0"/>
              <a:t>% </a:t>
            </a:r>
            <a:r>
              <a:rPr lang="es-ES" sz="2200" smtClean="0"/>
              <a:t>Rooting of hybrids in vitro</a:t>
            </a:r>
            <a:endParaRPr lang="es-ES" sz="2200"/>
          </a:p>
        </p:txBody>
      </p:sp>
      <p:sp>
        <p:nvSpPr>
          <p:cNvPr id="5" name="4 CuadroTexto"/>
          <p:cNvSpPr txBox="1"/>
          <p:nvPr/>
        </p:nvSpPr>
        <p:spPr>
          <a:xfrm>
            <a:off x="1333500" y="3975100"/>
            <a:ext cx="9004300" cy="646331"/>
          </a:xfrm>
          <a:prstGeom prst="rect">
            <a:avLst/>
          </a:prstGeom>
          <a:solidFill>
            <a:schemeClr val="accent1">
              <a:lumMod val="20000"/>
              <a:lumOff val="80000"/>
            </a:schemeClr>
          </a:solidFill>
        </p:spPr>
        <p:txBody>
          <a:bodyPr wrap="square" rtlCol="0">
            <a:spAutoFit/>
          </a:bodyPr>
          <a:lstStyle/>
          <a:p>
            <a:r>
              <a:rPr lang="es-ES" smtClean="0"/>
              <a:t>Treatment by dipping in 1.0 mg/L IBA for 2 min; Small letters show significant differences in columns and caputal letters in files.</a:t>
            </a:r>
            <a:endParaRPr lang="es-ES"/>
          </a:p>
        </p:txBody>
      </p:sp>
      <p:sp>
        <p:nvSpPr>
          <p:cNvPr id="6" name="5 CuadroTexto"/>
          <p:cNvSpPr txBox="1"/>
          <p:nvPr/>
        </p:nvSpPr>
        <p:spPr>
          <a:xfrm>
            <a:off x="1295400" y="5156200"/>
            <a:ext cx="9105900" cy="369332"/>
          </a:xfrm>
          <a:prstGeom prst="rect">
            <a:avLst/>
          </a:prstGeom>
          <a:solidFill>
            <a:schemeClr val="accent2">
              <a:lumMod val="20000"/>
              <a:lumOff val="80000"/>
            </a:schemeClr>
          </a:solidFill>
        </p:spPr>
        <p:txBody>
          <a:bodyPr wrap="square" rtlCol="0">
            <a:spAutoFit/>
          </a:bodyPr>
          <a:lstStyle/>
          <a:p>
            <a:r>
              <a:rPr lang="es-ES" smtClean="0"/>
              <a:t>Rooted hybrid clones are currently been assayed in grafting experiments </a:t>
            </a: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23"/>
          <p:cNvSpPr>
            <a:spLocks noGrp="1"/>
          </p:cNvSpPr>
          <p:nvPr>
            <p:ph type="title"/>
          </p:nvPr>
        </p:nvSpPr>
        <p:spPr>
          <a:xfrm>
            <a:off x="1519238" y="354013"/>
            <a:ext cx="8634412" cy="900112"/>
          </a:xfrm>
        </p:spPr>
        <p:txBody>
          <a:bodyPr/>
          <a:lstStyle/>
          <a:p>
            <a:pPr eaLnBrk="1" hangingPunct="1"/>
            <a:r>
              <a:rPr lang="en-GB" altLang="en-US" smtClean="0"/>
              <a:t>Conclusions</a:t>
            </a:r>
            <a:endParaRPr lang="en-US" altLang="en-US" smtClean="0"/>
          </a:p>
        </p:txBody>
      </p:sp>
      <p:sp>
        <p:nvSpPr>
          <p:cNvPr id="7" name="1 CuadroTexto"/>
          <p:cNvSpPr txBox="1"/>
          <p:nvPr/>
        </p:nvSpPr>
        <p:spPr>
          <a:xfrm>
            <a:off x="198438" y="1587500"/>
            <a:ext cx="11561762" cy="4708981"/>
          </a:xfrm>
          <a:prstGeom prst="rect">
            <a:avLst/>
          </a:prstGeom>
          <a:solidFill>
            <a:schemeClr val="accent1">
              <a:lumMod val="40000"/>
              <a:lumOff val="60000"/>
            </a:schemeClr>
          </a:solidFill>
        </p:spPr>
        <p:txBody>
          <a:bodyPr>
            <a:spAutoFit/>
          </a:bodyPr>
          <a:lstStyle/>
          <a:p>
            <a:pPr algn="ctr" eaLnBrk="0" hangingPunct="0"/>
            <a:endParaRPr lang="es-ES" sz="2000" b="1">
              <a:solidFill>
                <a:srgbClr val="FF0000"/>
              </a:solidFill>
              <a:latin typeface="Calibri" pitchFamily="34" charset="0"/>
            </a:endParaRPr>
          </a:p>
          <a:p>
            <a:pPr eaLnBrk="0" hangingPunct="0"/>
            <a:endParaRPr lang="es-ES" sz="2000">
              <a:latin typeface="Calibri" pitchFamily="34" charset="0"/>
            </a:endParaRPr>
          </a:p>
          <a:p>
            <a:pPr algn="just" eaLnBrk="0" hangingPunct="0">
              <a:buFont typeface="Arial" pitchFamily="34" charset="0"/>
              <a:buChar char="•"/>
            </a:pPr>
            <a:r>
              <a:rPr lang="en-GB" sz="2000" smtClean="0">
                <a:latin typeface="Calibri" pitchFamily="34" charset="0"/>
              </a:rPr>
              <a:t>Varieties already stabilized (</a:t>
            </a:r>
            <a:r>
              <a:rPr lang="en-GB" sz="2000" b="1" smtClean="0">
                <a:latin typeface="Calibri" pitchFamily="34" charset="0"/>
              </a:rPr>
              <a:t>Loura </a:t>
            </a:r>
            <a:r>
              <a:rPr lang="en-GB" sz="2000" smtClean="0">
                <a:latin typeface="Calibri" pitchFamily="34" charset="0"/>
              </a:rPr>
              <a:t>and </a:t>
            </a:r>
            <a:r>
              <a:rPr lang="en-GB" sz="2000" b="1" smtClean="0">
                <a:latin typeface="Calibri" pitchFamily="34" charset="0"/>
              </a:rPr>
              <a:t>Parede</a:t>
            </a:r>
            <a:r>
              <a:rPr lang="en-GB" sz="2000" smtClean="0">
                <a:latin typeface="Calibri" pitchFamily="34" charset="0"/>
              </a:rPr>
              <a:t>) </a:t>
            </a:r>
            <a:r>
              <a:rPr lang="en-GB" sz="2000" b="1" smtClean="0">
                <a:latin typeface="Calibri" pitchFamily="34" charset="0"/>
              </a:rPr>
              <a:t>rooted well </a:t>
            </a:r>
            <a:r>
              <a:rPr lang="en-GB" sz="2000" smtClean="0">
                <a:latin typeface="Calibri" pitchFamily="34" charset="0"/>
              </a:rPr>
              <a:t>and produced plants suitable to be established in the field. Varieties newly introduced (Negral, Longal) are needing a long a time to be stabilized in vitro and used as scions or as self-rooted material (additionally, problems with </a:t>
            </a:r>
            <a:r>
              <a:rPr lang="en-GB" sz="2000" b="1" smtClean="0">
                <a:latin typeface="Calibri" pitchFamily="34" charset="0"/>
              </a:rPr>
              <a:t>mite infestation </a:t>
            </a:r>
            <a:r>
              <a:rPr lang="en-GB" sz="2000" smtClean="0">
                <a:latin typeface="Calibri" pitchFamily="34" charset="0"/>
              </a:rPr>
              <a:t>of cultures delayed the process).</a:t>
            </a:r>
            <a:endParaRPr lang="en-GB" sz="2000">
              <a:latin typeface="Calibri" pitchFamily="34" charset="0"/>
            </a:endParaRPr>
          </a:p>
          <a:p>
            <a:pPr algn="just" eaLnBrk="0" hangingPunct="0">
              <a:buFont typeface="Arial" pitchFamily="34" charset="0"/>
              <a:buChar char="•"/>
            </a:pPr>
            <a:endParaRPr lang="en-GB" sz="2000">
              <a:latin typeface="Calibri" pitchFamily="34" charset="0"/>
            </a:endParaRPr>
          </a:p>
          <a:p>
            <a:pPr algn="just" eaLnBrk="0" hangingPunct="0">
              <a:buFont typeface="Arial" pitchFamily="34" charset="0"/>
              <a:buChar char="•"/>
            </a:pPr>
            <a:r>
              <a:rPr lang="en-GB" sz="2000" b="1" smtClean="0">
                <a:latin typeface="Calibri" pitchFamily="34" charset="0"/>
              </a:rPr>
              <a:t>In vivo micrografting on seedlings </a:t>
            </a:r>
            <a:r>
              <a:rPr lang="en-GB" sz="2000" smtClean="0">
                <a:latin typeface="Calibri" pitchFamily="34" charset="0"/>
              </a:rPr>
              <a:t>yielded aceptable results in the varieties tested (</a:t>
            </a:r>
            <a:r>
              <a:rPr lang="en-GB" sz="2000" b="1" smtClean="0">
                <a:latin typeface="Calibri" pitchFamily="34" charset="0"/>
              </a:rPr>
              <a:t>Loura/Parede</a:t>
            </a:r>
            <a:r>
              <a:rPr lang="en-GB" sz="2000" smtClean="0">
                <a:latin typeface="Calibri" pitchFamily="34" charset="0"/>
              </a:rPr>
              <a:t>) in terms of grafting success and rapidity of production. Micrografted plants are been established in the field.</a:t>
            </a:r>
          </a:p>
          <a:p>
            <a:pPr algn="just" eaLnBrk="0" hangingPunct="0">
              <a:buFont typeface="Arial" pitchFamily="34" charset="0"/>
              <a:buChar char="•"/>
            </a:pPr>
            <a:endParaRPr lang="en-GB" sz="2000">
              <a:latin typeface="Calibri" pitchFamily="34" charset="0"/>
            </a:endParaRPr>
          </a:p>
          <a:p>
            <a:pPr algn="just" eaLnBrk="0" hangingPunct="0">
              <a:buFont typeface="Arial" pitchFamily="34" charset="0"/>
              <a:buChar char="•"/>
            </a:pPr>
            <a:r>
              <a:rPr lang="es-ES" sz="2000" b="1" smtClean="0">
                <a:latin typeface="Calibri" pitchFamily="34" charset="0"/>
              </a:rPr>
              <a:t>Micrografting on hybrids </a:t>
            </a:r>
            <a:r>
              <a:rPr lang="es-ES" sz="2000" smtClean="0">
                <a:latin typeface="Calibri" pitchFamily="34" charset="0"/>
              </a:rPr>
              <a:t>(without roots) tested for compatibility in vitro with the variety Loura shows that there are differences between hybrids in terms of suitability for grafting (111 and 7521 are better than 3). </a:t>
            </a:r>
          </a:p>
          <a:p>
            <a:pPr algn="just" eaLnBrk="0" hangingPunct="0">
              <a:buFont typeface="Arial" pitchFamily="34" charset="0"/>
              <a:buChar char="•"/>
            </a:pPr>
            <a:endParaRPr lang="es-ES" sz="2000" smtClean="0">
              <a:latin typeface="Calibri" pitchFamily="34" charset="0"/>
            </a:endParaRPr>
          </a:p>
          <a:p>
            <a:pPr algn="just" eaLnBrk="0" hangingPunct="0">
              <a:buFont typeface="Arial" pitchFamily="34" charset="0"/>
              <a:buChar char="•"/>
            </a:pPr>
            <a:r>
              <a:rPr lang="es-ES" sz="2000" smtClean="0">
                <a:latin typeface="Calibri" pitchFamily="34" charset="0"/>
              </a:rPr>
              <a:t>A suitable method for </a:t>
            </a:r>
            <a:r>
              <a:rPr lang="es-ES" sz="2000" b="1" smtClean="0">
                <a:latin typeface="Calibri" pitchFamily="34" charset="0"/>
              </a:rPr>
              <a:t>rooting of hybrids has been established</a:t>
            </a:r>
            <a:r>
              <a:rPr lang="es-ES" sz="2000" smtClean="0">
                <a:latin typeface="Calibri" pitchFamily="34" charset="0"/>
              </a:rPr>
              <a:t>; in vitro grafting on rooted hybrids are carried out in this moment with varieties Loura and Parede.</a:t>
            </a:r>
            <a:r>
              <a:rPr lang="en-GB" sz="2000" smtClean="0">
                <a:latin typeface="Calibri" pitchFamily="34" charset="0"/>
              </a:rPr>
              <a:t> The establishment in the field should be in autumn 2017.</a:t>
            </a:r>
            <a:endParaRPr lang="es-ES" sz="20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Posição de Conteúdo 1"/>
          <p:cNvSpPr>
            <a:spLocks noGrp="1"/>
          </p:cNvSpPr>
          <p:nvPr>
            <p:ph idx="10"/>
          </p:nvPr>
        </p:nvSpPr>
        <p:spPr>
          <a:xfrm>
            <a:off x="633413" y="4841875"/>
            <a:ext cx="7300912" cy="654050"/>
          </a:xfrm>
        </p:spPr>
        <p:txBody>
          <a:bodyPr/>
          <a:lstStyle/>
          <a:p>
            <a:pPr eaLnBrk="1" hangingPunct="1"/>
            <a:r>
              <a:rPr lang="en-US" altLang="en-US" smtClean="0"/>
              <a:t>European Union’s Seventh Framework Program for research, technological </a:t>
            </a:r>
            <a:br>
              <a:rPr lang="en-US" altLang="en-US" smtClean="0"/>
            </a:br>
            <a:r>
              <a:rPr lang="en-US" altLang="en-US" smtClean="0"/>
              <a:t>development and demonstration under grant agreement no 613520</a:t>
            </a:r>
          </a:p>
        </p:txBody>
      </p:sp>
      <p:sp>
        <p:nvSpPr>
          <p:cNvPr id="3" name="Marcador de Posição de Conteúdo 2"/>
          <p:cNvSpPr>
            <a:spLocks noGrp="1"/>
          </p:cNvSpPr>
          <p:nvPr>
            <p:ph idx="11"/>
          </p:nvPr>
        </p:nvSpPr>
        <p:spPr>
          <a:xfrm>
            <a:off x="642938" y="5608638"/>
            <a:ext cx="4051300" cy="593725"/>
          </a:xfrm>
        </p:spPr>
        <p:txBody>
          <a:bodyPr>
            <a:normAutofit/>
          </a:bodyPr>
          <a:lstStyle/>
          <a:p>
            <a:pPr eaLnBrk="1" hangingPunct="1">
              <a:lnSpc>
                <a:spcPct val="80000"/>
              </a:lnSpc>
            </a:pPr>
            <a:r>
              <a:rPr lang="pt-PT" sz="3700" smtClean="0"/>
              <a:t>www.agforward.eu</a:t>
            </a:r>
            <a:endParaRPr lang="en-US" sz="3700" smtClean="0"/>
          </a:p>
        </p:txBody>
      </p:sp>
      <p:sp>
        <p:nvSpPr>
          <p:cNvPr id="37892" name="TextBox 3"/>
          <p:cNvSpPr txBox="1">
            <a:spLocks noChangeArrowheads="1"/>
          </p:cNvSpPr>
          <p:nvPr/>
        </p:nvSpPr>
        <p:spPr bwMode="auto">
          <a:xfrm>
            <a:off x="823913" y="2220913"/>
            <a:ext cx="184150" cy="769937"/>
          </a:xfrm>
          <a:prstGeom prst="rect">
            <a:avLst/>
          </a:prstGeom>
          <a:noFill/>
          <a:ln w="9525">
            <a:noFill/>
            <a:miter lim="800000"/>
            <a:headEnd/>
            <a:tailEnd/>
          </a:ln>
        </p:spPr>
        <p:txBody>
          <a:bodyPr wrap="none">
            <a:spAutoFit/>
          </a:bodyPr>
          <a:lstStyle/>
          <a:p>
            <a:endParaRPr lang="en-GB" altLang="en-US" sz="4400" b="1">
              <a:solidFill>
                <a:schemeClr val="bg1"/>
              </a:solidFill>
              <a:latin typeface="Calibri" pitchFamily="34" charset="0"/>
            </a:endParaRPr>
          </a:p>
        </p:txBody>
      </p:sp>
      <p:pic>
        <p:nvPicPr>
          <p:cNvPr id="37893" name="Picture 6"/>
          <p:cNvPicPr>
            <a:picLocks noChangeAspect="1"/>
          </p:cNvPicPr>
          <p:nvPr/>
        </p:nvPicPr>
        <p:blipFill>
          <a:blip r:embed="rId2" cstate="print"/>
          <a:srcRect/>
          <a:stretch>
            <a:fillRect/>
          </a:stretch>
        </p:blipFill>
        <p:spPr bwMode="auto">
          <a:xfrm>
            <a:off x="9631363" y="5535613"/>
            <a:ext cx="2376487"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23"/>
          <p:cNvSpPr>
            <a:spLocks noGrp="1"/>
          </p:cNvSpPr>
          <p:nvPr>
            <p:ph type="title"/>
          </p:nvPr>
        </p:nvSpPr>
        <p:spPr>
          <a:xfrm>
            <a:off x="1519238" y="354013"/>
            <a:ext cx="8634412" cy="900112"/>
          </a:xfrm>
        </p:spPr>
        <p:txBody>
          <a:bodyPr/>
          <a:lstStyle/>
          <a:p>
            <a:pPr eaLnBrk="1" hangingPunct="1"/>
            <a:r>
              <a:rPr lang="en-GB" altLang="en-US" smtClean="0"/>
              <a:t>Background</a:t>
            </a:r>
            <a:endParaRPr lang="en-US" altLang="en-US" smtClean="0"/>
          </a:p>
        </p:txBody>
      </p:sp>
      <p:sp>
        <p:nvSpPr>
          <p:cNvPr id="28677" name="3 CuadroTexto"/>
          <p:cNvSpPr txBox="1">
            <a:spLocks noChangeArrowheads="1"/>
          </p:cNvSpPr>
          <p:nvPr/>
        </p:nvSpPr>
        <p:spPr bwMode="auto">
          <a:xfrm>
            <a:off x="317500" y="2309812"/>
            <a:ext cx="6477000" cy="4093428"/>
          </a:xfrm>
          <a:prstGeom prst="rect">
            <a:avLst/>
          </a:prstGeom>
          <a:solidFill>
            <a:srgbClr val="92D050"/>
          </a:solidFill>
          <a:ln w="9525">
            <a:noFill/>
            <a:miter lim="800000"/>
            <a:headEnd/>
            <a:tailEnd/>
          </a:ln>
        </p:spPr>
        <p:txBody>
          <a:bodyPr wrap="square">
            <a:spAutoFit/>
          </a:bodyPr>
          <a:lstStyle/>
          <a:p>
            <a:pPr algn="just" eaLnBrk="0" hangingPunct="0"/>
            <a:r>
              <a:rPr lang="en-GB" sz="2000" smtClean="0"/>
              <a:t>In Galicia, some agroforestry systems are traditionally exemplified by </a:t>
            </a:r>
            <a:r>
              <a:rPr lang="en-GB" sz="2000" b="1" smtClean="0"/>
              <a:t>chestnut production </a:t>
            </a:r>
            <a:r>
              <a:rPr lang="en-GB" sz="2000" smtClean="0"/>
              <a:t>in ‘Soutos’. Galician varieties are recognized under a </a:t>
            </a:r>
            <a:r>
              <a:rPr lang="en-GB" sz="2000" b="1" smtClean="0"/>
              <a:t>Protected Geographical Indication</a:t>
            </a:r>
            <a:r>
              <a:rPr lang="en-GB" sz="2000" smtClean="0"/>
              <a:t>. </a:t>
            </a:r>
          </a:p>
          <a:p>
            <a:pPr algn="just" eaLnBrk="0" hangingPunct="0"/>
            <a:endParaRPr lang="en-GB" sz="2000" smtClean="0"/>
          </a:p>
          <a:p>
            <a:pPr algn="just" eaLnBrk="0" hangingPunct="0"/>
            <a:r>
              <a:rPr lang="en-GB" sz="2000" smtClean="0"/>
              <a:t>Grafted plants of selected varieties are highly demanded by chestnut growers, but these plants are scarce due to the </a:t>
            </a:r>
            <a:r>
              <a:rPr lang="en-GB" sz="2000" b="1" smtClean="0"/>
              <a:t>long time </a:t>
            </a:r>
            <a:r>
              <a:rPr lang="en-GB" sz="2000" smtClean="0"/>
              <a:t>needed to obtain them.</a:t>
            </a:r>
          </a:p>
          <a:p>
            <a:pPr algn="just" eaLnBrk="0" hangingPunct="0"/>
            <a:r>
              <a:rPr lang="en-GB" sz="2000" smtClean="0"/>
              <a:t> </a:t>
            </a:r>
          </a:p>
          <a:p>
            <a:pPr algn="just" eaLnBrk="0" hangingPunct="0"/>
            <a:r>
              <a:rPr lang="en-GB" sz="2000" smtClean="0"/>
              <a:t>As well, there is a </a:t>
            </a:r>
            <a:r>
              <a:rPr lang="en-GB" sz="2000" b="1" smtClean="0"/>
              <a:t>lack of knowlegde </a:t>
            </a:r>
            <a:r>
              <a:rPr lang="en-GB" sz="2000" smtClean="0"/>
              <a:t>about which hybrid rootstocks resistant to ink disease would be more suitable for each variety.</a:t>
            </a:r>
            <a:endParaRPr lang="es-ES" sz="2000" smtClean="0"/>
          </a:p>
          <a:p>
            <a:pPr algn="just" eaLnBrk="0" hangingPunct="0"/>
            <a:endParaRPr lang="en-US" sz="2000">
              <a:latin typeface="Calibri" pitchFamily="34" charset="0"/>
            </a:endParaRPr>
          </a:p>
        </p:txBody>
      </p:sp>
      <p:pic>
        <p:nvPicPr>
          <p:cNvPr id="41985" name="Picture 1" descr="Imagen9"/>
          <p:cNvPicPr>
            <a:picLocks noChangeAspect="1" noChangeArrowheads="1"/>
          </p:cNvPicPr>
          <p:nvPr/>
        </p:nvPicPr>
        <p:blipFill>
          <a:blip r:embed="rId2" cstate="print"/>
          <a:srcRect t="6584" b="6172"/>
          <a:stretch>
            <a:fillRect/>
          </a:stretch>
        </p:blipFill>
        <p:spPr bwMode="auto">
          <a:xfrm>
            <a:off x="6870700" y="2324100"/>
            <a:ext cx="5156200" cy="40513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23"/>
          <p:cNvSpPr>
            <a:spLocks noGrp="1"/>
          </p:cNvSpPr>
          <p:nvPr>
            <p:ph type="title"/>
          </p:nvPr>
        </p:nvSpPr>
        <p:spPr>
          <a:xfrm>
            <a:off x="1519238" y="354013"/>
            <a:ext cx="8634412" cy="900112"/>
          </a:xfrm>
        </p:spPr>
        <p:txBody>
          <a:bodyPr/>
          <a:lstStyle/>
          <a:p>
            <a:pPr eaLnBrk="1" hangingPunct="1"/>
            <a:r>
              <a:rPr lang="en-GB" altLang="en-US" smtClean="0"/>
              <a:t>Objective</a:t>
            </a:r>
            <a:endParaRPr lang="en-US" altLang="en-US" smtClean="0"/>
          </a:p>
        </p:txBody>
      </p:sp>
      <p:sp>
        <p:nvSpPr>
          <p:cNvPr id="29699" name="Marcador de Posição de Conteúdo 24"/>
          <p:cNvSpPr>
            <a:spLocks noGrp="1"/>
          </p:cNvSpPr>
          <p:nvPr>
            <p:ph idx="1"/>
          </p:nvPr>
        </p:nvSpPr>
        <p:spPr>
          <a:xfrm>
            <a:off x="457200" y="2286000"/>
            <a:ext cx="11036300" cy="3060700"/>
          </a:xfrm>
        </p:spPr>
        <p:txBody>
          <a:bodyPr/>
          <a:lstStyle/>
          <a:p>
            <a:pPr marL="538163" lvl="1" indent="-538163" algn="just" eaLnBrk="1" hangingPunct="1">
              <a:spcBef>
                <a:spcPts val="438"/>
              </a:spcBef>
            </a:pPr>
            <a:r>
              <a:rPr lang="es-ES" sz="2800" dirty="0" err="1" smtClean="0"/>
              <a:t>To</a:t>
            </a:r>
            <a:r>
              <a:rPr lang="es-ES" sz="2800" dirty="0" smtClean="0"/>
              <a:t> </a:t>
            </a:r>
            <a:r>
              <a:rPr lang="es-ES" sz="2800" dirty="0" err="1" smtClean="0"/>
              <a:t>develop</a:t>
            </a:r>
            <a:r>
              <a:rPr lang="es-ES" sz="2800" dirty="0" smtClean="0"/>
              <a:t> </a:t>
            </a:r>
            <a:r>
              <a:rPr lang="es-ES" sz="2800" dirty="0" err="1" smtClean="0"/>
              <a:t>methods</a:t>
            </a:r>
            <a:r>
              <a:rPr lang="es-ES" sz="2800" dirty="0" smtClean="0"/>
              <a:t> </a:t>
            </a:r>
            <a:r>
              <a:rPr lang="es-ES" sz="2800" dirty="0" err="1" smtClean="0"/>
              <a:t>to</a:t>
            </a:r>
            <a:r>
              <a:rPr lang="es-ES" sz="2800" dirty="0" smtClean="0"/>
              <a:t> </a:t>
            </a:r>
            <a:r>
              <a:rPr lang="es-ES" sz="2800" dirty="0" err="1" smtClean="0"/>
              <a:t>mass</a:t>
            </a:r>
            <a:r>
              <a:rPr lang="es-ES" sz="2800" dirty="0" smtClean="0"/>
              <a:t>-produce </a:t>
            </a:r>
            <a:r>
              <a:rPr lang="es-ES" sz="2800" dirty="0" err="1" smtClean="0"/>
              <a:t>grafted</a:t>
            </a:r>
            <a:r>
              <a:rPr lang="es-ES" sz="2800" dirty="0" smtClean="0"/>
              <a:t> and </a:t>
            </a:r>
            <a:r>
              <a:rPr lang="es-ES" sz="2800" dirty="0" err="1" smtClean="0"/>
              <a:t>self-rooted</a:t>
            </a:r>
            <a:r>
              <a:rPr lang="es-ES" sz="2800" dirty="0" smtClean="0"/>
              <a:t> </a:t>
            </a:r>
            <a:r>
              <a:rPr lang="es-ES" sz="2800" dirty="0" err="1" smtClean="0"/>
              <a:t>plants</a:t>
            </a:r>
            <a:endParaRPr lang="es-ES" sz="2800" dirty="0" smtClean="0"/>
          </a:p>
          <a:p>
            <a:pPr marL="538163" lvl="1" indent="-538163" algn="just" eaLnBrk="1" hangingPunct="1">
              <a:spcBef>
                <a:spcPts val="438"/>
              </a:spcBef>
            </a:pPr>
            <a:r>
              <a:rPr lang="es-ES" sz="2800" dirty="0" smtClean="0"/>
              <a:t>of</a:t>
            </a:r>
            <a:r>
              <a:rPr lang="es-ES" sz="2800" dirty="0" smtClean="0"/>
              <a:t> </a:t>
            </a:r>
            <a:r>
              <a:rPr lang="es-ES" sz="2800" dirty="0" err="1" smtClean="0"/>
              <a:t>Galician</a:t>
            </a:r>
            <a:r>
              <a:rPr lang="es-ES" sz="2800" dirty="0" smtClean="0"/>
              <a:t> </a:t>
            </a:r>
            <a:r>
              <a:rPr lang="es-ES" sz="2800" i="1" dirty="0" err="1" smtClean="0"/>
              <a:t>Castanea</a:t>
            </a:r>
            <a:r>
              <a:rPr lang="es-ES" sz="2800" i="1" dirty="0" smtClean="0"/>
              <a:t> sativa</a:t>
            </a:r>
            <a:r>
              <a:rPr lang="es-ES" sz="2800" dirty="0" smtClean="0"/>
              <a:t> </a:t>
            </a:r>
            <a:r>
              <a:rPr lang="es-ES" sz="2800" dirty="0" err="1" smtClean="0"/>
              <a:t>varieties</a:t>
            </a:r>
            <a:r>
              <a:rPr lang="es-ES" sz="2800" dirty="0" smtClean="0"/>
              <a:t> </a:t>
            </a:r>
            <a:r>
              <a:rPr lang="es-ES" sz="2800" dirty="0" err="1" smtClean="0"/>
              <a:t>selected</a:t>
            </a:r>
            <a:r>
              <a:rPr lang="es-ES" sz="2800" dirty="0" smtClean="0"/>
              <a:t> </a:t>
            </a:r>
            <a:r>
              <a:rPr lang="es-ES" sz="2800" dirty="0" err="1" smtClean="0"/>
              <a:t>for</a:t>
            </a:r>
            <a:r>
              <a:rPr lang="es-ES" sz="2800" dirty="0" smtClean="0"/>
              <a:t> </a:t>
            </a:r>
            <a:r>
              <a:rPr lang="es-ES" sz="2800" dirty="0" err="1" smtClean="0"/>
              <a:t>fruit</a:t>
            </a:r>
            <a:r>
              <a:rPr lang="es-ES" sz="2800" dirty="0" smtClean="0"/>
              <a:t> </a:t>
            </a:r>
            <a:r>
              <a:rPr lang="es-ES" sz="2800" dirty="0" err="1" smtClean="0"/>
              <a:t>quality</a:t>
            </a:r>
            <a:r>
              <a:rPr lang="es-ES" sz="2800" dirty="0" smtClean="0"/>
              <a:t>, and </a:t>
            </a:r>
            <a:r>
              <a:rPr lang="es-ES" sz="2800" dirty="0" err="1" smtClean="0"/>
              <a:t>to</a:t>
            </a:r>
            <a:endParaRPr lang="es-ES" sz="2800" dirty="0" smtClean="0"/>
          </a:p>
          <a:p>
            <a:pPr marL="538163" lvl="1" indent="-538163" algn="just" eaLnBrk="1" hangingPunct="1">
              <a:spcBef>
                <a:spcPts val="438"/>
              </a:spcBef>
            </a:pPr>
            <a:r>
              <a:rPr lang="es-ES" sz="2800" dirty="0" smtClean="0"/>
              <a:t>test </a:t>
            </a:r>
            <a:r>
              <a:rPr lang="es-ES" sz="2800" dirty="0" err="1" smtClean="0"/>
              <a:t>them</a:t>
            </a:r>
            <a:r>
              <a:rPr lang="es-ES" sz="2800" dirty="0" smtClean="0"/>
              <a:t> in </a:t>
            </a:r>
            <a:r>
              <a:rPr lang="es-ES" sz="2800" dirty="0" err="1" smtClean="0"/>
              <a:t>the</a:t>
            </a:r>
            <a:r>
              <a:rPr lang="es-ES" sz="2800" dirty="0" smtClean="0"/>
              <a:t> </a:t>
            </a:r>
            <a:r>
              <a:rPr lang="es-ES" sz="2800" dirty="0" err="1" smtClean="0"/>
              <a:t>field</a:t>
            </a:r>
            <a:endParaRPr lang="es-ES" sz="2800" dirty="0" smtClean="0"/>
          </a:p>
          <a:p>
            <a:pPr marL="538163" lvl="1" indent="-538163" algn="just" eaLnBrk="1" hangingPunct="1">
              <a:spcBef>
                <a:spcPts val="438"/>
              </a:spcBef>
            </a:pPr>
            <a:endParaRPr lang="en-GB" altLang="en-US" sz="2800"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23"/>
          <p:cNvSpPr>
            <a:spLocks noGrp="1"/>
          </p:cNvSpPr>
          <p:nvPr>
            <p:ph type="title"/>
          </p:nvPr>
        </p:nvSpPr>
        <p:spPr>
          <a:xfrm>
            <a:off x="1481138" y="366713"/>
            <a:ext cx="8634412" cy="900112"/>
          </a:xfrm>
        </p:spPr>
        <p:txBody>
          <a:bodyPr>
            <a:normAutofit fontScale="90000"/>
          </a:bodyPr>
          <a:lstStyle/>
          <a:p>
            <a:pPr eaLnBrk="1" hangingPunct="1"/>
            <a:r>
              <a:rPr lang="en-GB" altLang="en-US" sz="5300" smtClean="0"/>
              <a:t>Materials and Methods</a:t>
            </a:r>
            <a:r>
              <a:rPr lang="en-GB" altLang="en-US" smtClean="0"/>
              <a:t/>
            </a:r>
            <a:br>
              <a:rPr lang="en-GB" altLang="en-US" smtClean="0"/>
            </a:br>
            <a:r>
              <a:rPr lang="en-GB" altLang="en-US" sz="3100" smtClean="0"/>
              <a:t>Plant material</a:t>
            </a:r>
            <a:endParaRPr lang="en-US" altLang="en-US" sz="3100" smtClean="0"/>
          </a:p>
        </p:txBody>
      </p:sp>
      <p:sp>
        <p:nvSpPr>
          <p:cNvPr id="5" name="4 Rectángulo"/>
          <p:cNvSpPr/>
          <p:nvPr/>
        </p:nvSpPr>
        <p:spPr>
          <a:xfrm>
            <a:off x="419100" y="1943438"/>
            <a:ext cx="6146800" cy="4524315"/>
          </a:xfrm>
          <a:prstGeom prst="rect">
            <a:avLst/>
          </a:prstGeom>
          <a:solidFill>
            <a:schemeClr val="accent1">
              <a:lumMod val="40000"/>
              <a:lumOff val="60000"/>
            </a:schemeClr>
          </a:solidFill>
        </p:spPr>
        <p:txBody>
          <a:bodyPr wrap="square">
            <a:spAutoFit/>
          </a:bodyPr>
          <a:lstStyle/>
          <a:p>
            <a:r>
              <a:rPr lang="es-ES" sz="2400" dirty="0" err="1" smtClean="0"/>
              <a:t>Explants</a:t>
            </a:r>
            <a:r>
              <a:rPr lang="es-ES" sz="2400" dirty="0" smtClean="0"/>
              <a:t>/</a:t>
            </a:r>
            <a:r>
              <a:rPr lang="es-ES" sz="2400" dirty="0" err="1" smtClean="0"/>
              <a:t>scions</a:t>
            </a:r>
            <a:r>
              <a:rPr lang="es-ES" sz="2400" dirty="0" smtClean="0"/>
              <a:t> of </a:t>
            </a:r>
            <a:r>
              <a:rPr lang="es-ES" sz="2400" b="1" dirty="0" smtClean="0"/>
              <a:t>4 </a:t>
            </a:r>
            <a:r>
              <a:rPr lang="es-ES" sz="2400" b="1" dirty="0" err="1" smtClean="0"/>
              <a:t>selected</a:t>
            </a:r>
            <a:r>
              <a:rPr lang="es-ES" sz="2400" b="1" dirty="0" smtClean="0"/>
              <a:t> </a:t>
            </a:r>
            <a:r>
              <a:rPr lang="es-ES" sz="2400" b="1" dirty="0" err="1" smtClean="0"/>
              <a:t>varieties</a:t>
            </a:r>
            <a:r>
              <a:rPr lang="es-ES" sz="2400" b="1" dirty="0" smtClean="0"/>
              <a:t> </a:t>
            </a:r>
            <a:r>
              <a:rPr lang="es-ES" sz="2400" dirty="0" smtClean="0"/>
              <a:t>of </a:t>
            </a:r>
            <a:r>
              <a:rPr lang="es-ES" sz="2400" dirty="0" err="1" smtClean="0"/>
              <a:t>chestnut</a:t>
            </a:r>
            <a:r>
              <a:rPr lang="es-ES" sz="2400" dirty="0" smtClean="0"/>
              <a:t> (</a:t>
            </a:r>
            <a:r>
              <a:rPr lang="es-ES" sz="2400" i="1" dirty="0" err="1" smtClean="0"/>
              <a:t>Castanea</a:t>
            </a:r>
            <a:r>
              <a:rPr lang="es-ES" sz="2400" i="1" dirty="0" smtClean="0"/>
              <a:t> sativa</a:t>
            </a:r>
            <a:r>
              <a:rPr lang="es-ES" sz="2400" dirty="0" smtClean="0"/>
              <a:t>) </a:t>
            </a:r>
            <a:r>
              <a:rPr lang="es-ES" sz="2400" dirty="0" err="1" smtClean="0"/>
              <a:t>trees</a:t>
            </a:r>
            <a:r>
              <a:rPr lang="es-ES" sz="2400" dirty="0" smtClean="0"/>
              <a:t>, </a:t>
            </a:r>
            <a:r>
              <a:rPr lang="es-ES" sz="2400" dirty="0" err="1" smtClean="0"/>
              <a:t>obtained</a:t>
            </a:r>
            <a:r>
              <a:rPr lang="es-ES" sz="2400" dirty="0" smtClean="0"/>
              <a:t> </a:t>
            </a:r>
            <a:r>
              <a:rPr lang="es-ES" sz="2400" dirty="0" err="1" smtClean="0"/>
              <a:t>from</a:t>
            </a:r>
            <a:r>
              <a:rPr lang="es-ES" sz="2400" dirty="0" smtClean="0"/>
              <a:t> </a:t>
            </a:r>
            <a:r>
              <a:rPr lang="es-ES" sz="2400" dirty="0" err="1" smtClean="0"/>
              <a:t>forced</a:t>
            </a:r>
            <a:r>
              <a:rPr lang="es-ES" sz="2400" dirty="0" smtClean="0"/>
              <a:t> </a:t>
            </a:r>
            <a:r>
              <a:rPr lang="es-ES" sz="2400" dirty="0" err="1" smtClean="0"/>
              <a:t>branch</a:t>
            </a:r>
            <a:r>
              <a:rPr lang="es-ES" sz="2400" dirty="0" smtClean="0"/>
              <a:t> </a:t>
            </a:r>
            <a:r>
              <a:rPr lang="es-ES" sz="2400" dirty="0" err="1" smtClean="0"/>
              <a:t>segments</a:t>
            </a:r>
            <a:r>
              <a:rPr lang="es-ES" sz="2400" dirty="0" smtClean="0"/>
              <a:t>.</a:t>
            </a:r>
          </a:p>
          <a:p>
            <a:endParaRPr lang="es-ES" sz="2400" dirty="0" smtClean="0"/>
          </a:p>
          <a:p>
            <a:r>
              <a:rPr lang="es-ES" sz="2400" dirty="0" err="1" smtClean="0"/>
              <a:t>Plantlets</a:t>
            </a:r>
            <a:r>
              <a:rPr lang="es-ES" sz="2400" dirty="0" smtClean="0"/>
              <a:t> of </a:t>
            </a:r>
            <a:r>
              <a:rPr lang="es-ES" sz="2400" b="1" dirty="0" smtClean="0"/>
              <a:t>4 clones of </a:t>
            </a:r>
            <a:r>
              <a:rPr lang="es-ES" sz="2400" b="1" dirty="0" err="1" smtClean="0"/>
              <a:t>hybrid</a:t>
            </a:r>
            <a:r>
              <a:rPr lang="es-ES" sz="2400" b="1" dirty="0" smtClean="0"/>
              <a:t> </a:t>
            </a:r>
            <a:r>
              <a:rPr lang="es-ES" sz="2400" b="1" dirty="0" err="1" smtClean="0"/>
              <a:t>chestnut</a:t>
            </a:r>
            <a:r>
              <a:rPr lang="es-ES" sz="2400" b="1" dirty="0" smtClean="0"/>
              <a:t> </a:t>
            </a:r>
            <a:r>
              <a:rPr lang="es-ES" sz="2400" dirty="0" smtClean="0"/>
              <a:t>(</a:t>
            </a:r>
            <a:r>
              <a:rPr lang="es-ES" sz="2400" i="1" dirty="0" err="1" smtClean="0"/>
              <a:t>Castanea</a:t>
            </a:r>
            <a:r>
              <a:rPr lang="es-ES" sz="2400" i="1" dirty="0" smtClean="0"/>
              <a:t> sativa</a:t>
            </a:r>
            <a:r>
              <a:rPr lang="es-ES" sz="2400" dirty="0" smtClean="0"/>
              <a:t> x </a:t>
            </a:r>
            <a:r>
              <a:rPr lang="es-ES" sz="2400" i="1" dirty="0" smtClean="0"/>
              <a:t>C. </a:t>
            </a:r>
            <a:r>
              <a:rPr lang="es-ES" sz="2400" i="1" dirty="0" err="1" smtClean="0"/>
              <a:t>crenata</a:t>
            </a:r>
            <a:r>
              <a:rPr lang="es-ES" sz="2400" dirty="0" smtClean="0"/>
              <a:t>), </a:t>
            </a:r>
            <a:r>
              <a:rPr lang="es-ES" sz="2400" dirty="0" err="1" smtClean="0"/>
              <a:t>resistant</a:t>
            </a:r>
            <a:r>
              <a:rPr lang="es-ES" sz="2400" dirty="0" smtClean="0"/>
              <a:t> </a:t>
            </a:r>
            <a:r>
              <a:rPr lang="es-ES" sz="2400" dirty="0" err="1" smtClean="0"/>
              <a:t>to</a:t>
            </a:r>
            <a:r>
              <a:rPr lang="es-ES" sz="2400" dirty="0" smtClean="0"/>
              <a:t> </a:t>
            </a:r>
            <a:r>
              <a:rPr lang="es-ES" sz="2400" dirty="0" err="1" smtClean="0"/>
              <a:t>ink</a:t>
            </a:r>
            <a:r>
              <a:rPr lang="es-ES" sz="2400" dirty="0" smtClean="0"/>
              <a:t> </a:t>
            </a:r>
            <a:r>
              <a:rPr lang="es-ES" sz="2400" dirty="0" err="1" smtClean="0"/>
              <a:t>disease</a:t>
            </a:r>
            <a:r>
              <a:rPr lang="es-ES" sz="2400" dirty="0" smtClean="0"/>
              <a:t>, </a:t>
            </a:r>
            <a:r>
              <a:rPr lang="es-ES" sz="2400" dirty="0" err="1" smtClean="0"/>
              <a:t>rooted</a:t>
            </a:r>
            <a:r>
              <a:rPr lang="es-ES" sz="2400" dirty="0" smtClean="0"/>
              <a:t> in vitro, </a:t>
            </a:r>
            <a:r>
              <a:rPr lang="es-ES" sz="2400" dirty="0" err="1" smtClean="0"/>
              <a:t>to</a:t>
            </a:r>
            <a:r>
              <a:rPr lang="es-ES" sz="2400" dirty="0" smtClean="0"/>
              <a:t> </a:t>
            </a:r>
            <a:r>
              <a:rPr lang="es-ES" sz="2400" dirty="0" err="1" smtClean="0"/>
              <a:t>be</a:t>
            </a:r>
            <a:r>
              <a:rPr lang="es-ES" sz="2400" dirty="0" smtClean="0"/>
              <a:t> </a:t>
            </a:r>
            <a:r>
              <a:rPr lang="es-ES" sz="2400" dirty="0" err="1" smtClean="0"/>
              <a:t>used</a:t>
            </a:r>
            <a:r>
              <a:rPr lang="es-ES" sz="2400" dirty="0" smtClean="0"/>
              <a:t> as </a:t>
            </a:r>
            <a:r>
              <a:rPr lang="es-ES" sz="2400" dirty="0" err="1" smtClean="0"/>
              <a:t>rootstocks</a:t>
            </a:r>
            <a:r>
              <a:rPr lang="es-ES" sz="2400" dirty="0" smtClean="0"/>
              <a:t> </a:t>
            </a:r>
            <a:r>
              <a:rPr lang="es-ES" sz="2400" dirty="0" err="1" smtClean="0"/>
              <a:t>for</a:t>
            </a:r>
            <a:r>
              <a:rPr lang="es-ES" sz="2400" dirty="0" smtClean="0"/>
              <a:t> in vitro </a:t>
            </a:r>
            <a:r>
              <a:rPr lang="es-ES" sz="2400" dirty="0" err="1" smtClean="0"/>
              <a:t>grafting</a:t>
            </a:r>
            <a:r>
              <a:rPr lang="es-ES" sz="2400" dirty="0" smtClean="0"/>
              <a:t>.</a:t>
            </a:r>
          </a:p>
          <a:p>
            <a:endParaRPr lang="es-ES" sz="2400" dirty="0" smtClean="0"/>
          </a:p>
          <a:p>
            <a:r>
              <a:rPr lang="es-ES" sz="2400" b="1" dirty="0" err="1" smtClean="0"/>
              <a:t>Seedlings</a:t>
            </a:r>
            <a:r>
              <a:rPr lang="es-ES" sz="2400" dirty="0" smtClean="0"/>
              <a:t> of </a:t>
            </a:r>
            <a:r>
              <a:rPr lang="es-ES" sz="2400" i="1" dirty="0" smtClean="0"/>
              <a:t>C. sativa</a:t>
            </a:r>
            <a:r>
              <a:rPr lang="es-ES" sz="2400" dirty="0" smtClean="0"/>
              <a:t> </a:t>
            </a:r>
            <a:r>
              <a:rPr lang="es-ES" sz="2400" dirty="0" err="1" smtClean="0"/>
              <a:t>germinated</a:t>
            </a:r>
            <a:r>
              <a:rPr lang="es-ES" sz="2400" dirty="0" smtClean="0"/>
              <a:t> in </a:t>
            </a:r>
            <a:r>
              <a:rPr lang="es-ES" sz="2400" dirty="0" err="1" smtClean="0"/>
              <a:t>growth</a:t>
            </a:r>
            <a:r>
              <a:rPr lang="es-ES" sz="2400" dirty="0" smtClean="0"/>
              <a:t> </a:t>
            </a:r>
            <a:r>
              <a:rPr lang="es-ES" sz="2400" dirty="0" err="1" smtClean="0"/>
              <a:t>chamber</a:t>
            </a:r>
            <a:r>
              <a:rPr lang="es-ES" sz="2400" dirty="0" smtClean="0"/>
              <a:t>, </a:t>
            </a:r>
            <a:r>
              <a:rPr lang="es-ES" sz="2400" dirty="0" err="1" smtClean="0"/>
              <a:t>to</a:t>
            </a:r>
            <a:r>
              <a:rPr lang="es-ES" sz="2400" dirty="0" smtClean="0"/>
              <a:t> </a:t>
            </a:r>
            <a:r>
              <a:rPr lang="es-ES" sz="2400" dirty="0" err="1" smtClean="0"/>
              <a:t>be</a:t>
            </a:r>
            <a:r>
              <a:rPr lang="es-ES" sz="2400" dirty="0" smtClean="0"/>
              <a:t> </a:t>
            </a:r>
            <a:r>
              <a:rPr lang="es-ES" sz="2400" dirty="0" err="1" smtClean="0"/>
              <a:t>used</a:t>
            </a:r>
            <a:r>
              <a:rPr lang="es-ES" sz="2400" dirty="0" smtClean="0"/>
              <a:t> as </a:t>
            </a:r>
            <a:r>
              <a:rPr lang="es-ES" sz="2400" dirty="0" err="1" smtClean="0"/>
              <a:t>rootstocks</a:t>
            </a:r>
            <a:r>
              <a:rPr lang="es-ES" sz="2400" dirty="0" smtClean="0"/>
              <a:t> </a:t>
            </a:r>
            <a:r>
              <a:rPr lang="es-ES" sz="2400" dirty="0" err="1" smtClean="0"/>
              <a:t>for</a:t>
            </a:r>
            <a:r>
              <a:rPr lang="es-ES" sz="2400" dirty="0" smtClean="0"/>
              <a:t> in vivo </a:t>
            </a:r>
            <a:r>
              <a:rPr lang="es-ES" sz="2400" dirty="0" err="1" smtClean="0"/>
              <a:t>grafting</a:t>
            </a:r>
            <a:r>
              <a:rPr lang="es-ES" sz="2400" dirty="0" smtClean="0"/>
              <a:t>.</a:t>
            </a:r>
            <a:endParaRPr lang="es-ES" sz="2400" dirty="0"/>
          </a:p>
        </p:txBody>
      </p:sp>
      <p:graphicFrame>
        <p:nvGraphicFramePr>
          <p:cNvPr id="4" name="3 Tabla"/>
          <p:cNvGraphicFramePr>
            <a:graphicFrameLocks noGrp="1"/>
          </p:cNvGraphicFramePr>
          <p:nvPr/>
        </p:nvGraphicFramePr>
        <p:xfrm>
          <a:off x="7010400" y="1989666"/>
          <a:ext cx="4381500" cy="4423834"/>
        </p:xfrm>
        <a:graphic>
          <a:graphicData uri="http://schemas.openxmlformats.org/drawingml/2006/table">
            <a:tbl>
              <a:tblPr/>
              <a:tblGrid>
                <a:gridCol w="2003998"/>
                <a:gridCol w="2377502"/>
              </a:tblGrid>
              <a:tr h="737305">
                <a:tc>
                  <a:txBody>
                    <a:bodyPr/>
                    <a:lstStyle/>
                    <a:p>
                      <a:pPr>
                        <a:lnSpc>
                          <a:spcPct val="115000"/>
                        </a:lnSpc>
                        <a:spcAft>
                          <a:spcPts val="0"/>
                        </a:spcAft>
                      </a:pPr>
                      <a:r>
                        <a:rPr lang="es-ES" sz="2400" b="1" dirty="0" err="1">
                          <a:latin typeface="Calibri"/>
                          <a:ea typeface="SimSun"/>
                          <a:cs typeface="Times New Roman"/>
                        </a:rPr>
                        <a:t>Varieties</a:t>
                      </a:r>
                      <a:r>
                        <a:rPr lang="es-ES" sz="2400" dirty="0">
                          <a:latin typeface="Calibri"/>
                          <a:ea typeface="SimSu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ES" sz="2400" b="1">
                          <a:latin typeface="Calibri"/>
                          <a:ea typeface="SimSun"/>
                          <a:cs typeface="Times New Roman"/>
                        </a:rPr>
                        <a:t>Hybrid rootstocks</a:t>
                      </a:r>
                      <a:endParaRPr lang="es-ES" sz="24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686529">
                <a:tc>
                  <a:txBody>
                    <a:bodyPr/>
                    <a:lstStyle/>
                    <a:p>
                      <a:pPr algn="ctr">
                        <a:lnSpc>
                          <a:spcPct val="115000"/>
                        </a:lnSpc>
                        <a:spcAft>
                          <a:spcPts val="0"/>
                        </a:spcAft>
                      </a:pPr>
                      <a:r>
                        <a:rPr lang="es-ES" sz="2800" b="1" dirty="0" err="1" smtClean="0">
                          <a:latin typeface="Calibri"/>
                          <a:ea typeface="SimSun"/>
                          <a:cs typeface="Times New Roman"/>
                        </a:rPr>
                        <a:t>Parede</a:t>
                      </a:r>
                      <a:endParaRPr lang="es-ES" sz="2800" dirty="0">
                        <a:latin typeface="Calibri"/>
                        <a:ea typeface="SimSun"/>
                        <a:cs typeface="Times New Roman"/>
                      </a:endParaRPr>
                    </a:p>
                    <a:p>
                      <a:pPr algn="ctr">
                        <a:lnSpc>
                          <a:spcPct val="115000"/>
                        </a:lnSpc>
                        <a:spcAft>
                          <a:spcPts val="0"/>
                        </a:spcAft>
                      </a:pPr>
                      <a:r>
                        <a:rPr lang="es-ES" sz="2800" b="1" dirty="0" smtClean="0">
                          <a:latin typeface="Calibri"/>
                          <a:ea typeface="SimSun"/>
                          <a:cs typeface="Times New Roman"/>
                        </a:rPr>
                        <a:t>Negral</a:t>
                      </a:r>
                      <a:endParaRPr lang="es-ES" sz="2800" dirty="0">
                        <a:latin typeface="Calibri"/>
                        <a:ea typeface="SimSun"/>
                        <a:cs typeface="Times New Roman"/>
                      </a:endParaRPr>
                    </a:p>
                    <a:p>
                      <a:pPr algn="ctr">
                        <a:lnSpc>
                          <a:spcPct val="115000"/>
                        </a:lnSpc>
                        <a:spcAft>
                          <a:spcPts val="0"/>
                        </a:spcAft>
                      </a:pPr>
                      <a:r>
                        <a:rPr lang="es-ES" sz="2800" b="1" dirty="0" err="1" smtClean="0">
                          <a:latin typeface="Calibri"/>
                          <a:ea typeface="SimSun"/>
                          <a:cs typeface="Times New Roman"/>
                        </a:rPr>
                        <a:t>Longal</a:t>
                      </a:r>
                      <a:endParaRPr lang="es-ES" sz="2800" b="1" dirty="0">
                        <a:latin typeface="Calibri"/>
                        <a:ea typeface="SimSun"/>
                        <a:cs typeface="Times New Roman"/>
                      </a:endParaRPr>
                    </a:p>
                    <a:p>
                      <a:pPr algn="ctr">
                        <a:lnSpc>
                          <a:spcPct val="115000"/>
                        </a:lnSpc>
                        <a:spcAft>
                          <a:spcPts val="0"/>
                        </a:spcAft>
                      </a:pPr>
                      <a:r>
                        <a:rPr lang="es-ES" sz="2800" b="1" dirty="0" err="1" smtClean="0">
                          <a:latin typeface="Calibri"/>
                          <a:ea typeface="SimSun"/>
                          <a:cs typeface="Times New Roman"/>
                        </a:rPr>
                        <a:t>Loura</a:t>
                      </a:r>
                      <a:endParaRPr lang="es-ES" sz="2800" b="1" dirty="0" smtClean="0">
                        <a:latin typeface="Calibri"/>
                        <a:ea typeface="SimSun"/>
                        <a:cs typeface="Times New Roman"/>
                      </a:endParaRPr>
                    </a:p>
                    <a:p>
                      <a:pPr algn="ctr">
                        <a:lnSpc>
                          <a:spcPct val="115000"/>
                        </a:lnSpc>
                        <a:spcAft>
                          <a:spcPts val="0"/>
                        </a:spcAft>
                      </a:pPr>
                      <a:endParaRPr lang="es-ES" sz="2800" b="1"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s-ES" sz="2800" b="1" dirty="0" smtClean="0">
                          <a:latin typeface="Calibri"/>
                          <a:ea typeface="SimSun"/>
                          <a:cs typeface="Times New Roman"/>
                        </a:rPr>
                        <a:t>7521</a:t>
                      </a:r>
                      <a:endParaRPr lang="es-ES" sz="2800" dirty="0">
                        <a:latin typeface="Calibri"/>
                        <a:ea typeface="SimSun"/>
                        <a:cs typeface="Times New Roman"/>
                      </a:endParaRPr>
                    </a:p>
                    <a:p>
                      <a:pPr algn="ctr">
                        <a:lnSpc>
                          <a:spcPct val="115000"/>
                        </a:lnSpc>
                        <a:spcAft>
                          <a:spcPts val="0"/>
                        </a:spcAft>
                      </a:pPr>
                      <a:r>
                        <a:rPr lang="es-ES" sz="2800" b="1" dirty="0" smtClean="0">
                          <a:latin typeface="Calibri"/>
                          <a:ea typeface="SimSun"/>
                          <a:cs typeface="Times New Roman"/>
                        </a:rPr>
                        <a:t>111</a:t>
                      </a:r>
                      <a:endParaRPr lang="es-ES" sz="2800" dirty="0">
                        <a:latin typeface="Calibri"/>
                        <a:ea typeface="SimSun"/>
                        <a:cs typeface="Times New Roman"/>
                      </a:endParaRPr>
                    </a:p>
                    <a:p>
                      <a:pPr algn="ctr">
                        <a:lnSpc>
                          <a:spcPct val="115000"/>
                        </a:lnSpc>
                        <a:spcAft>
                          <a:spcPts val="0"/>
                        </a:spcAft>
                      </a:pPr>
                      <a:r>
                        <a:rPr lang="es-ES" sz="2800" b="1" dirty="0" smtClean="0">
                          <a:latin typeface="Calibri"/>
                          <a:ea typeface="SimSun"/>
                          <a:cs typeface="Times New Roman"/>
                        </a:rPr>
                        <a:t>3</a:t>
                      </a:r>
                      <a:endParaRPr lang="es-ES" sz="2800" dirty="0">
                        <a:latin typeface="Calibri"/>
                        <a:ea typeface="SimSun"/>
                        <a:cs typeface="Times New Roman"/>
                      </a:endParaRPr>
                    </a:p>
                    <a:p>
                      <a:pPr algn="ctr">
                        <a:lnSpc>
                          <a:spcPct val="115000"/>
                        </a:lnSpc>
                        <a:spcAft>
                          <a:spcPts val="0"/>
                        </a:spcAft>
                      </a:pPr>
                      <a:r>
                        <a:rPr lang="es-ES" sz="2800" b="1" dirty="0" smtClean="0">
                          <a:latin typeface="Calibri"/>
                          <a:ea typeface="SimSun"/>
                          <a:cs typeface="Times New Roman"/>
                        </a:rPr>
                        <a:t>7810</a:t>
                      </a:r>
                      <a:endParaRPr lang="es-ES" sz="28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1333500" y="3200401"/>
            <a:ext cx="1016000" cy="1257300"/>
          </a:xfrm>
          <a:prstGeom prst="rect">
            <a:avLst/>
          </a:prstGeom>
          <a:noFill/>
          <a:ln w="9525">
            <a:noFill/>
            <a:miter lim="800000"/>
            <a:headEnd/>
            <a:tailEnd/>
          </a:ln>
        </p:spPr>
      </p:pic>
      <p:sp>
        <p:nvSpPr>
          <p:cNvPr id="3" name="2 Título"/>
          <p:cNvSpPr>
            <a:spLocks noGrp="1"/>
          </p:cNvSpPr>
          <p:nvPr>
            <p:ph type="title"/>
          </p:nvPr>
        </p:nvSpPr>
        <p:spPr>
          <a:xfrm>
            <a:off x="165100" y="354143"/>
            <a:ext cx="10287000" cy="900041"/>
          </a:xfrm>
        </p:spPr>
        <p:txBody>
          <a:bodyPr>
            <a:normAutofit fontScale="90000"/>
          </a:bodyPr>
          <a:lstStyle/>
          <a:p>
            <a:r>
              <a:rPr lang="en-GB" altLang="en-US" sz="5300" smtClean="0"/>
              <a:t>Materials and Methods </a:t>
            </a:r>
            <a:r>
              <a:rPr lang="es-ES" smtClean="0"/>
              <a:t/>
            </a:r>
            <a:br>
              <a:rPr lang="es-ES" smtClean="0"/>
            </a:br>
            <a:r>
              <a:rPr lang="es-ES" sz="3100" smtClean="0"/>
              <a:t>Experimental system: </a:t>
            </a:r>
            <a:r>
              <a:rPr lang="es-ES" sz="3100" smtClean="0">
                <a:solidFill>
                  <a:schemeClr val="accent2">
                    <a:lumMod val="40000"/>
                    <a:lumOff val="60000"/>
                  </a:schemeClr>
                </a:solidFill>
              </a:rPr>
              <a:t>production of plants</a:t>
            </a:r>
            <a:endParaRPr lang="es-ES" sz="3100">
              <a:solidFill>
                <a:schemeClr val="accent2">
                  <a:lumMod val="40000"/>
                  <a:lumOff val="60000"/>
                </a:schemeClr>
              </a:solidFill>
            </a:endParaRPr>
          </a:p>
        </p:txBody>
      </p:sp>
      <p:sp>
        <p:nvSpPr>
          <p:cNvPr id="5" name="4 CuadroTexto"/>
          <p:cNvSpPr txBox="1"/>
          <p:nvPr/>
        </p:nvSpPr>
        <p:spPr>
          <a:xfrm>
            <a:off x="355600" y="1981200"/>
            <a:ext cx="1295400" cy="369332"/>
          </a:xfrm>
          <a:prstGeom prst="rect">
            <a:avLst/>
          </a:prstGeom>
          <a:solidFill>
            <a:schemeClr val="accent6">
              <a:lumMod val="20000"/>
              <a:lumOff val="80000"/>
            </a:schemeClr>
          </a:solidFill>
          <a:ln>
            <a:solidFill>
              <a:schemeClr val="tx1"/>
            </a:solidFill>
          </a:ln>
        </p:spPr>
        <p:txBody>
          <a:bodyPr wrap="square" rtlCol="0">
            <a:spAutoFit/>
          </a:bodyPr>
          <a:lstStyle/>
          <a:p>
            <a:r>
              <a:rPr lang="es-ES" smtClean="0"/>
              <a:t>Seedlings</a:t>
            </a:r>
            <a:endParaRPr lang="es-ES"/>
          </a:p>
        </p:txBody>
      </p:sp>
      <p:sp>
        <p:nvSpPr>
          <p:cNvPr id="6" name="5 CuadroTexto"/>
          <p:cNvSpPr txBox="1"/>
          <p:nvPr/>
        </p:nvSpPr>
        <p:spPr>
          <a:xfrm>
            <a:off x="406400" y="3746500"/>
            <a:ext cx="977900" cy="369332"/>
          </a:xfrm>
          <a:prstGeom prst="rect">
            <a:avLst/>
          </a:prstGeom>
          <a:solidFill>
            <a:schemeClr val="accent6">
              <a:lumMod val="20000"/>
              <a:lumOff val="80000"/>
            </a:schemeClr>
          </a:solidFill>
          <a:ln>
            <a:solidFill>
              <a:schemeClr val="tx1"/>
            </a:solidFill>
          </a:ln>
        </p:spPr>
        <p:txBody>
          <a:bodyPr wrap="square" rtlCol="0">
            <a:spAutoFit/>
          </a:bodyPr>
          <a:lstStyle/>
          <a:p>
            <a:r>
              <a:rPr lang="es-ES" smtClean="0"/>
              <a:t>Variety</a:t>
            </a:r>
            <a:endParaRPr lang="es-ES"/>
          </a:p>
        </p:txBody>
      </p:sp>
      <p:sp>
        <p:nvSpPr>
          <p:cNvPr id="9" name="8 CuadroTexto"/>
          <p:cNvSpPr txBox="1"/>
          <p:nvPr/>
        </p:nvSpPr>
        <p:spPr>
          <a:xfrm>
            <a:off x="444500" y="5765800"/>
            <a:ext cx="990600" cy="369332"/>
          </a:xfrm>
          <a:prstGeom prst="rect">
            <a:avLst/>
          </a:prstGeom>
          <a:solidFill>
            <a:schemeClr val="accent6">
              <a:lumMod val="20000"/>
              <a:lumOff val="80000"/>
            </a:schemeClr>
          </a:solidFill>
          <a:ln>
            <a:solidFill>
              <a:schemeClr val="tx1"/>
            </a:solidFill>
          </a:ln>
        </p:spPr>
        <p:txBody>
          <a:bodyPr wrap="square" rtlCol="0">
            <a:spAutoFit/>
          </a:bodyPr>
          <a:lstStyle/>
          <a:p>
            <a:r>
              <a:rPr lang="es-ES" smtClean="0"/>
              <a:t>Hybrid</a:t>
            </a:r>
            <a:endParaRPr lang="es-ES"/>
          </a:p>
        </p:txBody>
      </p:sp>
      <p:pic>
        <p:nvPicPr>
          <p:cNvPr id="1026" name="Picture 2"/>
          <p:cNvPicPr>
            <a:picLocks noChangeAspect="1" noChangeArrowheads="1"/>
          </p:cNvPicPr>
          <p:nvPr/>
        </p:nvPicPr>
        <p:blipFill>
          <a:blip r:embed="rId3" cstate="print"/>
          <a:srcRect/>
          <a:stretch>
            <a:fillRect/>
          </a:stretch>
        </p:blipFill>
        <p:spPr bwMode="auto">
          <a:xfrm>
            <a:off x="3078163" y="3368675"/>
            <a:ext cx="441139" cy="115252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1490663" y="5375275"/>
            <a:ext cx="441139" cy="11525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690689" y="1976438"/>
            <a:ext cx="646112" cy="420623"/>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284539" y="1533525"/>
            <a:ext cx="626060" cy="1209675"/>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rot="2455729">
            <a:off x="3697592" y="2681763"/>
            <a:ext cx="265705" cy="393022"/>
          </a:xfrm>
          <a:prstGeom prst="rect">
            <a:avLst/>
          </a:prstGeom>
          <a:noFill/>
          <a:ln w="9525">
            <a:noFill/>
            <a:miter lim="800000"/>
            <a:headEnd/>
            <a:tailEnd/>
          </a:ln>
        </p:spPr>
      </p:pic>
      <p:pic>
        <p:nvPicPr>
          <p:cNvPr id="17" name="Picture 7"/>
          <p:cNvPicPr>
            <a:picLocks noChangeAspect="1" noChangeArrowheads="1"/>
          </p:cNvPicPr>
          <p:nvPr/>
        </p:nvPicPr>
        <p:blipFill>
          <a:blip r:embed="rId6" cstate="print"/>
          <a:srcRect/>
          <a:stretch>
            <a:fillRect/>
          </a:stretch>
        </p:blipFill>
        <p:spPr bwMode="auto">
          <a:xfrm rot="2455729">
            <a:off x="3754179" y="4634746"/>
            <a:ext cx="218336" cy="393022"/>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2896590" y="5323169"/>
            <a:ext cx="716884" cy="1264847"/>
          </a:xfrm>
          <a:prstGeom prst="rect">
            <a:avLst/>
          </a:prstGeom>
          <a:noFill/>
          <a:ln w="9525">
            <a:noFill/>
            <a:miter lim="800000"/>
            <a:headEnd/>
            <a:tailEnd/>
          </a:ln>
        </p:spPr>
      </p:pic>
      <p:pic>
        <p:nvPicPr>
          <p:cNvPr id="19" name="Picture 9"/>
          <p:cNvPicPr>
            <a:picLocks noChangeAspect="1" noChangeArrowheads="1"/>
          </p:cNvPicPr>
          <p:nvPr/>
        </p:nvPicPr>
        <p:blipFill>
          <a:blip r:embed="rId7" cstate="print"/>
          <a:srcRect/>
          <a:stretch>
            <a:fillRect/>
          </a:stretch>
        </p:blipFill>
        <p:spPr bwMode="auto">
          <a:xfrm>
            <a:off x="4865090" y="3507069"/>
            <a:ext cx="716884" cy="1264847"/>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3502024" y="5334001"/>
            <a:ext cx="568479" cy="1155700"/>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5362456" y="5384800"/>
            <a:ext cx="504944" cy="1016280"/>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5005388" y="5270500"/>
            <a:ext cx="359677" cy="1214438"/>
          </a:xfrm>
          <a:prstGeom prst="rect">
            <a:avLst/>
          </a:prstGeom>
          <a:noFill/>
          <a:ln w="9525">
            <a:noFill/>
            <a:miter lim="800000"/>
            <a:headEnd/>
            <a:tailEnd/>
          </a:ln>
        </p:spPr>
      </p:pic>
      <p:pic>
        <p:nvPicPr>
          <p:cNvPr id="1038" name="Picture 14"/>
          <p:cNvPicPr>
            <a:picLocks noChangeAspect="1" noChangeArrowheads="1"/>
          </p:cNvPicPr>
          <p:nvPr/>
        </p:nvPicPr>
        <p:blipFill>
          <a:blip r:embed="rId11" cstate="print"/>
          <a:srcRect/>
          <a:stretch>
            <a:fillRect/>
          </a:stretch>
        </p:blipFill>
        <p:spPr bwMode="auto">
          <a:xfrm>
            <a:off x="7423643" y="3327400"/>
            <a:ext cx="850825" cy="1625600"/>
          </a:xfrm>
          <a:prstGeom prst="rect">
            <a:avLst/>
          </a:prstGeom>
          <a:noFill/>
          <a:ln w="9525">
            <a:noFill/>
            <a:miter lim="800000"/>
            <a:headEnd/>
            <a:tailEnd/>
          </a:ln>
        </p:spPr>
      </p:pic>
      <p:pic>
        <p:nvPicPr>
          <p:cNvPr id="1039" name="Picture 15"/>
          <p:cNvPicPr>
            <a:picLocks noChangeAspect="1" noChangeArrowheads="1"/>
          </p:cNvPicPr>
          <p:nvPr/>
        </p:nvPicPr>
        <p:blipFill>
          <a:blip r:embed="rId12" cstate="print"/>
          <a:srcRect/>
          <a:stretch>
            <a:fillRect/>
          </a:stretch>
        </p:blipFill>
        <p:spPr bwMode="auto">
          <a:xfrm>
            <a:off x="7526339" y="1552519"/>
            <a:ext cx="703262" cy="1634479"/>
          </a:xfrm>
          <a:prstGeom prst="rect">
            <a:avLst/>
          </a:prstGeom>
          <a:noFill/>
          <a:ln w="9525">
            <a:noFill/>
            <a:miter lim="800000"/>
            <a:headEnd/>
            <a:tailEnd/>
          </a:ln>
        </p:spPr>
      </p:pic>
      <p:pic>
        <p:nvPicPr>
          <p:cNvPr id="1040" name="Picture 16"/>
          <p:cNvPicPr>
            <a:picLocks noChangeAspect="1" noChangeArrowheads="1"/>
          </p:cNvPicPr>
          <p:nvPr/>
        </p:nvPicPr>
        <p:blipFill>
          <a:blip r:embed="rId13" cstate="print"/>
          <a:srcRect/>
          <a:stretch>
            <a:fillRect/>
          </a:stretch>
        </p:blipFill>
        <p:spPr bwMode="auto">
          <a:xfrm>
            <a:off x="7505700" y="4956175"/>
            <a:ext cx="876300" cy="1609725"/>
          </a:xfrm>
          <a:prstGeom prst="rect">
            <a:avLst/>
          </a:prstGeom>
          <a:noFill/>
          <a:ln w="9525">
            <a:noFill/>
            <a:miter lim="800000"/>
            <a:headEnd/>
            <a:tailEnd/>
          </a:ln>
        </p:spPr>
      </p:pic>
      <p:sp>
        <p:nvSpPr>
          <p:cNvPr id="27" name="26 Flecha derecha"/>
          <p:cNvSpPr/>
          <p:nvPr/>
        </p:nvSpPr>
        <p:spPr>
          <a:xfrm>
            <a:off x="2540000" y="2095500"/>
            <a:ext cx="635000" cy="2413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derecha"/>
          <p:cNvSpPr/>
          <p:nvPr/>
        </p:nvSpPr>
        <p:spPr>
          <a:xfrm>
            <a:off x="2222500" y="3848100"/>
            <a:ext cx="635000" cy="2413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Flecha derecha"/>
          <p:cNvSpPr/>
          <p:nvPr/>
        </p:nvSpPr>
        <p:spPr>
          <a:xfrm>
            <a:off x="2235200" y="5829300"/>
            <a:ext cx="635000" cy="2413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Flecha izquierda, derecha y arriba"/>
          <p:cNvSpPr/>
          <p:nvPr/>
        </p:nvSpPr>
        <p:spPr>
          <a:xfrm rot="5400000">
            <a:off x="3613150" y="3219450"/>
            <a:ext cx="1282700" cy="1422400"/>
          </a:xfrm>
          <a:prstGeom prst="leftRightUpArrow">
            <a:avLst>
              <a:gd name="adj1" fmla="val 13732"/>
              <a:gd name="adj2" fmla="val 16549"/>
              <a:gd name="adj3" fmla="val 25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Llamada de flecha hacia arriba"/>
          <p:cNvSpPr/>
          <p:nvPr/>
        </p:nvSpPr>
        <p:spPr>
          <a:xfrm rot="5400000">
            <a:off x="5664200" y="3162300"/>
            <a:ext cx="5029200" cy="1828800"/>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4356100" y="2311401"/>
            <a:ext cx="749300" cy="461665"/>
          </a:xfrm>
          <a:prstGeom prst="rect">
            <a:avLst/>
          </a:prstGeom>
          <a:solidFill>
            <a:schemeClr val="accent6">
              <a:lumMod val="20000"/>
              <a:lumOff val="80000"/>
            </a:schemeClr>
          </a:solidFill>
        </p:spPr>
        <p:txBody>
          <a:bodyPr wrap="square" rtlCol="0">
            <a:spAutoFit/>
          </a:bodyPr>
          <a:lstStyle/>
          <a:p>
            <a:r>
              <a:rPr lang="es-ES" sz="1200" smtClean="0"/>
              <a:t>In vivo grafting</a:t>
            </a:r>
            <a:endParaRPr lang="es-ES" sz="1200"/>
          </a:p>
        </p:txBody>
      </p:sp>
      <p:sp>
        <p:nvSpPr>
          <p:cNvPr id="34" name="33 CuadroTexto"/>
          <p:cNvSpPr txBox="1"/>
          <p:nvPr/>
        </p:nvSpPr>
        <p:spPr>
          <a:xfrm>
            <a:off x="4191000" y="5283201"/>
            <a:ext cx="749300" cy="461665"/>
          </a:xfrm>
          <a:prstGeom prst="rect">
            <a:avLst/>
          </a:prstGeom>
          <a:solidFill>
            <a:schemeClr val="accent6">
              <a:lumMod val="20000"/>
              <a:lumOff val="80000"/>
            </a:schemeClr>
          </a:solidFill>
        </p:spPr>
        <p:txBody>
          <a:bodyPr wrap="square" rtlCol="0">
            <a:spAutoFit/>
          </a:bodyPr>
          <a:lstStyle/>
          <a:p>
            <a:r>
              <a:rPr lang="es-ES" sz="1200" smtClean="0"/>
              <a:t>In vitro grafting</a:t>
            </a:r>
            <a:endParaRPr lang="es-ES" sz="1200"/>
          </a:p>
        </p:txBody>
      </p:sp>
      <p:sp>
        <p:nvSpPr>
          <p:cNvPr id="35" name="34 CuadroTexto"/>
          <p:cNvSpPr txBox="1"/>
          <p:nvPr/>
        </p:nvSpPr>
        <p:spPr>
          <a:xfrm>
            <a:off x="3162300" y="2882901"/>
            <a:ext cx="571500" cy="276999"/>
          </a:xfrm>
          <a:prstGeom prst="rect">
            <a:avLst/>
          </a:prstGeom>
          <a:noFill/>
        </p:spPr>
        <p:txBody>
          <a:bodyPr wrap="square" rtlCol="0">
            <a:spAutoFit/>
          </a:bodyPr>
          <a:lstStyle/>
          <a:p>
            <a:r>
              <a:rPr lang="es-ES" sz="1200" smtClean="0"/>
              <a:t>Scion</a:t>
            </a:r>
            <a:endParaRPr lang="es-ES" sz="1200"/>
          </a:p>
        </p:txBody>
      </p:sp>
      <p:sp>
        <p:nvSpPr>
          <p:cNvPr id="36" name="35 CuadroTexto"/>
          <p:cNvSpPr txBox="1"/>
          <p:nvPr/>
        </p:nvSpPr>
        <p:spPr>
          <a:xfrm>
            <a:off x="3136900" y="4711701"/>
            <a:ext cx="622300" cy="276999"/>
          </a:xfrm>
          <a:prstGeom prst="rect">
            <a:avLst/>
          </a:prstGeom>
          <a:noFill/>
        </p:spPr>
        <p:txBody>
          <a:bodyPr wrap="square" rtlCol="0">
            <a:spAutoFit/>
          </a:bodyPr>
          <a:lstStyle/>
          <a:p>
            <a:r>
              <a:rPr lang="es-ES" sz="1200" smtClean="0"/>
              <a:t>Scion</a:t>
            </a:r>
            <a:endParaRPr lang="es-ES" sz="1200"/>
          </a:p>
        </p:txBody>
      </p:sp>
      <p:sp>
        <p:nvSpPr>
          <p:cNvPr id="37" name="36 CuadroTexto"/>
          <p:cNvSpPr txBox="1"/>
          <p:nvPr/>
        </p:nvSpPr>
        <p:spPr>
          <a:xfrm>
            <a:off x="4762500" y="4610101"/>
            <a:ext cx="1003300" cy="276999"/>
          </a:xfrm>
          <a:prstGeom prst="rect">
            <a:avLst/>
          </a:prstGeom>
          <a:solidFill>
            <a:schemeClr val="accent4">
              <a:lumMod val="40000"/>
              <a:lumOff val="60000"/>
            </a:schemeClr>
          </a:solidFill>
        </p:spPr>
        <p:txBody>
          <a:bodyPr wrap="square" rtlCol="0">
            <a:spAutoFit/>
          </a:bodyPr>
          <a:lstStyle/>
          <a:p>
            <a:r>
              <a:rPr lang="es-ES" sz="1200" smtClean="0"/>
              <a:t>Self-rooting</a:t>
            </a:r>
            <a:endParaRPr lang="es-ES" sz="1200"/>
          </a:p>
        </p:txBody>
      </p:sp>
      <p:cxnSp>
        <p:nvCxnSpPr>
          <p:cNvPr id="39" name="38 Conector recto de flecha"/>
          <p:cNvCxnSpPr/>
          <p:nvPr/>
        </p:nvCxnSpPr>
        <p:spPr>
          <a:xfrm>
            <a:off x="3962400" y="2247900"/>
            <a:ext cx="32131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V="1">
            <a:off x="5422900" y="4152900"/>
            <a:ext cx="1727200" cy="127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5918200" y="5994400"/>
            <a:ext cx="1219200" cy="25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9067800" y="3784600"/>
            <a:ext cx="2882900" cy="523220"/>
          </a:xfrm>
          <a:prstGeom prst="rect">
            <a:avLst/>
          </a:prstGeom>
          <a:solidFill>
            <a:schemeClr val="accent6">
              <a:lumMod val="60000"/>
              <a:lumOff val="40000"/>
            </a:schemeClr>
          </a:solidFill>
        </p:spPr>
        <p:txBody>
          <a:bodyPr wrap="square" rtlCol="0">
            <a:spAutoFit/>
          </a:bodyPr>
          <a:lstStyle/>
          <a:p>
            <a:r>
              <a:rPr lang="es-ES" sz="2800" smtClean="0"/>
              <a:t>Tests in the field</a:t>
            </a:r>
            <a:endParaRPr lang="es-ES" sz="2800"/>
          </a:p>
        </p:txBody>
      </p:sp>
      <p:sp>
        <p:nvSpPr>
          <p:cNvPr id="53" name="52 Rectángulo"/>
          <p:cNvSpPr/>
          <p:nvPr/>
        </p:nvSpPr>
        <p:spPr>
          <a:xfrm>
            <a:off x="8597900" y="5384800"/>
            <a:ext cx="3378200" cy="1169551"/>
          </a:xfrm>
          <a:prstGeom prst="rect">
            <a:avLst/>
          </a:prstGeom>
          <a:ln>
            <a:solidFill>
              <a:schemeClr val="tx1"/>
            </a:solidFill>
          </a:ln>
        </p:spPr>
        <p:txBody>
          <a:bodyPr wrap="square">
            <a:spAutoFit/>
          </a:bodyPr>
          <a:lstStyle/>
          <a:p>
            <a:pPr lvl="0"/>
            <a:r>
              <a:rPr lang="es-ES" sz="1400" b="1" smtClean="0"/>
              <a:t>Grafting procedure</a:t>
            </a:r>
            <a:r>
              <a:rPr lang="es-ES" sz="1400" smtClean="0"/>
              <a:t> </a:t>
            </a:r>
          </a:p>
          <a:p>
            <a:pPr lvl="0"/>
            <a:r>
              <a:rPr lang="es-ES" sz="1400" b="1" smtClean="0"/>
              <a:t>Miniaturized cleft-grafting</a:t>
            </a:r>
          </a:p>
          <a:p>
            <a:pPr lvl="0"/>
            <a:r>
              <a:rPr lang="es-ES" sz="1400" smtClean="0"/>
              <a:t>Elongated scions from grafts yield new portions to be regrafted on new rootstocks, in a cyclic process.</a:t>
            </a:r>
            <a:endParaRPr lang="es-ES" sz="1400"/>
          </a:p>
        </p:txBody>
      </p:sp>
      <p:sp>
        <p:nvSpPr>
          <p:cNvPr id="54" name="53 Flecha derecha"/>
          <p:cNvSpPr/>
          <p:nvPr/>
        </p:nvSpPr>
        <p:spPr>
          <a:xfrm rot="18189472">
            <a:off x="1879600" y="5397500"/>
            <a:ext cx="635000" cy="2413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5" name="Picture 7"/>
          <p:cNvPicPr>
            <a:picLocks noChangeAspect="1" noChangeArrowheads="1"/>
          </p:cNvPicPr>
          <p:nvPr/>
        </p:nvPicPr>
        <p:blipFill>
          <a:blip r:embed="rId6" cstate="print"/>
          <a:srcRect/>
          <a:stretch>
            <a:fillRect/>
          </a:stretch>
        </p:blipFill>
        <p:spPr bwMode="auto">
          <a:xfrm rot="19439606">
            <a:off x="2825387" y="4609818"/>
            <a:ext cx="336091" cy="393022"/>
          </a:xfrm>
          <a:prstGeom prst="rect">
            <a:avLst/>
          </a:prstGeom>
          <a:noFill/>
          <a:ln w="9525">
            <a:noFill/>
            <a:miter lim="800000"/>
            <a:headEnd/>
            <a:tailEnd/>
          </a:ln>
        </p:spPr>
      </p:pic>
      <p:sp>
        <p:nvSpPr>
          <p:cNvPr id="56" name="55 CuadroTexto"/>
          <p:cNvSpPr txBox="1"/>
          <p:nvPr/>
        </p:nvSpPr>
        <p:spPr>
          <a:xfrm>
            <a:off x="914400" y="4660901"/>
            <a:ext cx="1524000" cy="553998"/>
          </a:xfrm>
          <a:prstGeom prst="rect">
            <a:avLst/>
          </a:prstGeom>
          <a:solidFill>
            <a:schemeClr val="accent3">
              <a:lumMod val="40000"/>
              <a:lumOff val="60000"/>
            </a:schemeClr>
          </a:solidFill>
        </p:spPr>
        <p:txBody>
          <a:bodyPr wrap="square" rtlCol="0">
            <a:spAutoFit/>
          </a:bodyPr>
          <a:lstStyle/>
          <a:p>
            <a:r>
              <a:rPr lang="es-ES" sz="1000" b="1" smtClean="0"/>
              <a:t>Tests of compatibility</a:t>
            </a:r>
            <a:r>
              <a:rPr lang="es-ES" sz="1000" smtClean="0"/>
              <a:t>:</a:t>
            </a:r>
          </a:p>
          <a:p>
            <a:r>
              <a:rPr lang="es-ES" sz="1000" smtClean="0"/>
              <a:t>In vitro grafting on unrooted rootstocks</a:t>
            </a:r>
            <a:endParaRPr lang="es-ES" sz="1000"/>
          </a:p>
        </p:txBody>
      </p:sp>
      <p:pic>
        <p:nvPicPr>
          <p:cNvPr id="1041" name="Picture 17"/>
          <p:cNvPicPr>
            <a:picLocks noChangeAspect="1" noChangeArrowheads="1"/>
          </p:cNvPicPr>
          <p:nvPr/>
        </p:nvPicPr>
        <p:blipFill>
          <a:blip r:embed="rId14" cstate="print"/>
          <a:srcRect/>
          <a:stretch>
            <a:fillRect/>
          </a:stretch>
        </p:blipFill>
        <p:spPr bwMode="auto">
          <a:xfrm>
            <a:off x="2439989" y="4556125"/>
            <a:ext cx="303212" cy="615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4000" y="1647825"/>
            <a:ext cx="7099301" cy="4346575"/>
          </a:xfrm>
        </p:spPr>
        <p:txBody>
          <a:bodyPr/>
          <a:lstStyle/>
          <a:p>
            <a:pPr lvl="0"/>
            <a:r>
              <a:rPr lang="es-ES" b="1" smtClean="0"/>
              <a:t>2 sites </a:t>
            </a:r>
            <a:r>
              <a:rPr lang="es-ES" smtClean="0"/>
              <a:t>in Galicia</a:t>
            </a:r>
          </a:p>
          <a:p>
            <a:pPr lvl="2"/>
            <a:r>
              <a:rPr lang="es-ES" smtClean="0">
                <a:solidFill>
                  <a:schemeClr val="accent5"/>
                </a:solidFill>
              </a:rPr>
              <a:t>Zone II </a:t>
            </a:r>
            <a:r>
              <a:rPr lang="es-ES" smtClean="0"/>
              <a:t>(Interior North; </a:t>
            </a:r>
            <a:r>
              <a:rPr lang="es-ES" b="1" smtClean="0"/>
              <a:t>medium to high risk </a:t>
            </a:r>
            <a:r>
              <a:rPr lang="es-ES" smtClean="0"/>
              <a:t>of ink disease)</a:t>
            </a:r>
          </a:p>
          <a:p>
            <a:pPr lvl="2"/>
            <a:r>
              <a:rPr lang="es-ES" smtClean="0">
                <a:solidFill>
                  <a:schemeClr val="accent5"/>
                </a:solidFill>
              </a:rPr>
              <a:t>Zone IV </a:t>
            </a:r>
            <a:r>
              <a:rPr lang="es-ES" smtClean="0"/>
              <a:t>(Eastern Mountains; </a:t>
            </a:r>
            <a:r>
              <a:rPr lang="es-ES" b="1" smtClean="0"/>
              <a:t>low risk</a:t>
            </a:r>
            <a:r>
              <a:rPr lang="es-ES" smtClean="0"/>
              <a:t>)</a:t>
            </a:r>
          </a:p>
          <a:p>
            <a:pPr lvl="0"/>
            <a:r>
              <a:rPr lang="es-ES" b="1" smtClean="0"/>
              <a:t>24 possible combinations </a:t>
            </a:r>
            <a:r>
              <a:rPr lang="es-ES" smtClean="0"/>
              <a:t>to be tested </a:t>
            </a:r>
          </a:p>
          <a:p>
            <a:pPr lvl="2"/>
            <a:r>
              <a:rPr lang="es-ES" smtClean="0">
                <a:solidFill>
                  <a:schemeClr val="accent5"/>
                </a:solidFill>
              </a:rPr>
              <a:t>Zone II</a:t>
            </a:r>
            <a:r>
              <a:rPr lang="es-ES" smtClean="0"/>
              <a:t>: </a:t>
            </a:r>
            <a:r>
              <a:rPr lang="es-ES" b="1" smtClean="0"/>
              <a:t>16 </a:t>
            </a:r>
            <a:r>
              <a:rPr lang="es-ES" smtClean="0"/>
              <a:t>possible combinations of </a:t>
            </a:r>
            <a:r>
              <a:rPr lang="es-ES" b="1" smtClean="0"/>
              <a:t>variety grafted on hybrid </a:t>
            </a:r>
          </a:p>
          <a:p>
            <a:pPr lvl="2"/>
            <a:r>
              <a:rPr lang="es-ES" smtClean="0">
                <a:solidFill>
                  <a:schemeClr val="accent5"/>
                </a:solidFill>
              </a:rPr>
              <a:t>Zone IV</a:t>
            </a:r>
            <a:r>
              <a:rPr lang="es-ES" smtClean="0"/>
              <a:t>: </a:t>
            </a:r>
            <a:r>
              <a:rPr lang="es-ES" b="1" smtClean="0"/>
              <a:t>4</a:t>
            </a:r>
            <a:r>
              <a:rPr lang="es-ES" smtClean="0"/>
              <a:t> possible combinations of </a:t>
            </a:r>
            <a:r>
              <a:rPr lang="es-ES" b="1" smtClean="0"/>
              <a:t>variety grafted on seedling</a:t>
            </a:r>
            <a:r>
              <a:rPr lang="es-ES" smtClean="0"/>
              <a:t> and </a:t>
            </a:r>
            <a:r>
              <a:rPr lang="es-ES" b="1" smtClean="0"/>
              <a:t>4</a:t>
            </a:r>
            <a:r>
              <a:rPr lang="es-ES" smtClean="0"/>
              <a:t> possible </a:t>
            </a:r>
            <a:r>
              <a:rPr lang="es-ES" b="1" smtClean="0"/>
              <a:t>self-rooted varieties</a:t>
            </a:r>
          </a:p>
          <a:p>
            <a:endParaRPr lang="es-ES"/>
          </a:p>
        </p:txBody>
      </p:sp>
      <p:sp>
        <p:nvSpPr>
          <p:cNvPr id="3" name="2 Título"/>
          <p:cNvSpPr>
            <a:spLocks noGrp="1"/>
          </p:cNvSpPr>
          <p:nvPr>
            <p:ph type="title"/>
          </p:nvPr>
        </p:nvSpPr>
        <p:spPr/>
        <p:txBody>
          <a:bodyPr>
            <a:normAutofit fontScale="90000"/>
          </a:bodyPr>
          <a:lstStyle/>
          <a:p>
            <a:r>
              <a:rPr lang="en-GB" altLang="en-US" sz="5300" smtClean="0"/>
              <a:t>Materials and Methods </a:t>
            </a:r>
            <a:r>
              <a:rPr lang="es-ES" smtClean="0"/>
              <a:t/>
            </a:r>
            <a:br>
              <a:rPr lang="es-ES" smtClean="0"/>
            </a:br>
            <a:r>
              <a:rPr lang="es-ES" sz="3100" smtClean="0"/>
              <a:t>Experimental system: </a:t>
            </a:r>
            <a:r>
              <a:rPr lang="es-ES" sz="3100" smtClean="0">
                <a:solidFill>
                  <a:schemeClr val="accent2">
                    <a:lumMod val="40000"/>
                    <a:lumOff val="60000"/>
                  </a:schemeClr>
                </a:solidFill>
              </a:rPr>
              <a:t>Tests in the field</a:t>
            </a:r>
            <a:endParaRPr lang="es-ES" sz="3100">
              <a:solidFill>
                <a:schemeClr val="accent2">
                  <a:lumMod val="40000"/>
                  <a:lumOff val="60000"/>
                </a:schemeClr>
              </a:solidFill>
            </a:endParaRPr>
          </a:p>
        </p:txBody>
      </p:sp>
      <p:graphicFrame>
        <p:nvGraphicFramePr>
          <p:cNvPr id="4" name="3 Tabla"/>
          <p:cNvGraphicFramePr>
            <a:graphicFrameLocks noGrp="1"/>
          </p:cNvGraphicFramePr>
          <p:nvPr/>
        </p:nvGraphicFramePr>
        <p:xfrm>
          <a:off x="8204200" y="2815166"/>
          <a:ext cx="2806698" cy="2683932"/>
        </p:xfrm>
        <a:graphic>
          <a:graphicData uri="http://schemas.openxmlformats.org/drawingml/2006/table">
            <a:tbl>
              <a:tblPr firstRow="1" bandRow="1">
                <a:tableStyleId>{5C22544A-7EE6-4342-B048-85BDC9FD1C3A}</a:tableStyleId>
              </a:tblPr>
              <a:tblGrid>
                <a:gridCol w="467783"/>
                <a:gridCol w="467783"/>
                <a:gridCol w="467783"/>
                <a:gridCol w="467783"/>
                <a:gridCol w="467783"/>
                <a:gridCol w="467783"/>
              </a:tblGrid>
              <a:tr h="447322">
                <a:tc>
                  <a:txBody>
                    <a:bodyPr/>
                    <a:lstStyle/>
                    <a:p>
                      <a:pPr algn="ctr"/>
                      <a:r>
                        <a:rPr lang="es-ES" b="0" smtClean="0"/>
                        <a:t>x</a:t>
                      </a:r>
                      <a:endParaRPr lang="es-ES" b="0"/>
                    </a:p>
                  </a:txBody>
                  <a:tcPr>
                    <a:solidFill>
                      <a:schemeClr val="bg2">
                        <a:lumMod val="90000"/>
                      </a:schemeClr>
                    </a:solidFill>
                  </a:tcPr>
                </a:tc>
                <a:tc>
                  <a:txBody>
                    <a:bodyPr/>
                    <a:lstStyle/>
                    <a:p>
                      <a:pPr algn="ctr"/>
                      <a:r>
                        <a:rPr lang="es-ES" b="0" smtClean="0"/>
                        <a:t>x</a:t>
                      </a:r>
                      <a:endParaRPr lang="es-ES" b="0"/>
                    </a:p>
                  </a:txBody>
                  <a:tcPr>
                    <a:solidFill>
                      <a:schemeClr val="bg2">
                        <a:lumMod val="90000"/>
                      </a:schemeClr>
                    </a:solidFill>
                  </a:tcPr>
                </a:tc>
                <a:tc>
                  <a:txBody>
                    <a:bodyPr/>
                    <a:lstStyle/>
                    <a:p>
                      <a:pPr algn="ctr"/>
                      <a:r>
                        <a:rPr lang="es-ES" b="0" smtClean="0"/>
                        <a:t>x</a:t>
                      </a:r>
                      <a:endParaRPr lang="es-ES" b="0"/>
                    </a:p>
                  </a:txBody>
                  <a:tcPr>
                    <a:solidFill>
                      <a:schemeClr val="bg2">
                        <a:lumMod val="90000"/>
                      </a:schemeClr>
                    </a:solidFill>
                  </a:tcPr>
                </a:tc>
                <a:tc>
                  <a:txBody>
                    <a:bodyPr/>
                    <a:lstStyle/>
                    <a:p>
                      <a:pPr algn="ctr"/>
                      <a:r>
                        <a:rPr lang="es-ES" b="0" smtClean="0"/>
                        <a:t>x</a:t>
                      </a:r>
                      <a:endParaRPr lang="es-ES" b="0"/>
                    </a:p>
                  </a:txBody>
                  <a:tcPr>
                    <a:solidFill>
                      <a:schemeClr val="bg2">
                        <a:lumMod val="90000"/>
                      </a:schemeClr>
                    </a:solidFill>
                  </a:tcPr>
                </a:tc>
                <a:tc>
                  <a:txBody>
                    <a:bodyPr/>
                    <a:lstStyle/>
                    <a:p>
                      <a:pPr algn="ctr"/>
                      <a:r>
                        <a:rPr lang="es-ES" b="0" smtClean="0"/>
                        <a:t>x</a:t>
                      </a:r>
                      <a:endParaRPr lang="es-ES" b="0"/>
                    </a:p>
                  </a:txBody>
                  <a:tcPr>
                    <a:solidFill>
                      <a:schemeClr val="bg2">
                        <a:lumMod val="90000"/>
                      </a:schemeClr>
                    </a:solidFill>
                  </a:tcPr>
                </a:tc>
                <a:tc>
                  <a:txBody>
                    <a:bodyPr/>
                    <a:lstStyle/>
                    <a:p>
                      <a:pPr algn="ctr"/>
                      <a:r>
                        <a:rPr lang="es-ES" b="0" smtClean="0">
                          <a:solidFill>
                            <a:schemeClr val="bg1"/>
                          </a:solidFill>
                        </a:rPr>
                        <a:t>x</a:t>
                      </a:r>
                      <a:endParaRPr lang="es-ES" b="0">
                        <a:solidFill>
                          <a:schemeClr val="bg1"/>
                        </a:solidFill>
                      </a:endParaRPr>
                    </a:p>
                  </a:txBody>
                  <a:tcPr>
                    <a:solidFill>
                      <a:schemeClr val="bg2">
                        <a:lumMod val="90000"/>
                      </a:schemeClr>
                    </a:solidFill>
                  </a:tcPr>
                </a:tc>
              </a:tr>
              <a:tr h="447322">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r>
              <a:tr h="447322">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r>
              <a:tr h="447322">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r>
              <a:tr h="447322">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t>x</a:t>
                      </a:r>
                      <a:endParaRPr lang="es-ES"/>
                    </a:p>
                  </a:txBody>
                  <a:tcPr>
                    <a:solidFill>
                      <a:schemeClr val="accent6">
                        <a:lumMod val="60000"/>
                        <a:lumOff val="4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r>
              <a:tr h="447322">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c>
                  <a:txBody>
                    <a:bodyPr/>
                    <a:lstStyle/>
                    <a:p>
                      <a:pPr algn="ctr"/>
                      <a:r>
                        <a:rPr lang="es-ES" smtClean="0">
                          <a:solidFill>
                            <a:schemeClr val="bg1"/>
                          </a:solidFill>
                        </a:rPr>
                        <a:t>x</a:t>
                      </a:r>
                      <a:endParaRPr lang="es-ES">
                        <a:solidFill>
                          <a:schemeClr val="bg1"/>
                        </a:solidFill>
                      </a:endParaRPr>
                    </a:p>
                  </a:txBody>
                  <a:tcPr>
                    <a:solidFill>
                      <a:schemeClr val="bg2">
                        <a:lumMod val="90000"/>
                      </a:schemeClr>
                    </a:solidFill>
                  </a:tcPr>
                </a:tc>
              </a:tr>
            </a:tbl>
          </a:graphicData>
        </a:graphic>
      </p:graphicFrame>
      <p:cxnSp>
        <p:nvCxnSpPr>
          <p:cNvPr id="6" name="5 Conector recto de flecha"/>
          <p:cNvCxnSpPr/>
          <p:nvPr/>
        </p:nvCxnSpPr>
        <p:spPr>
          <a:xfrm>
            <a:off x="8216900" y="5664200"/>
            <a:ext cx="495300" cy="127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8242300" y="5676900"/>
            <a:ext cx="673100" cy="307777"/>
          </a:xfrm>
          <a:prstGeom prst="rect">
            <a:avLst/>
          </a:prstGeom>
          <a:noFill/>
        </p:spPr>
        <p:txBody>
          <a:bodyPr wrap="square" rtlCol="0">
            <a:spAutoFit/>
          </a:bodyPr>
          <a:lstStyle/>
          <a:p>
            <a:r>
              <a:rPr lang="es-ES" sz="1400" smtClean="0"/>
              <a:t>2 m</a:t>
            </a:r>
            <a:endParaRPr lang="es-ES" sz="1400"/>
          </a:p>
        </p:txBody>
      </p:sp>
      <p:sp>
        <p:nvSpPr>
          <p:cNvPr id="9" name="8 CuadroTexto"/>
          <p:cNvSpPr txBox="1"/>
          <p:nvPr/>
        </p:nvSpPr>
        <p:spPr>
          <a:xfrm>
            <a:off x="8013700" y="1854200"/>
            <a:ext cx="3238500" cy="923330"/>
          </a:xfrm>
          <a:prstGeom prst="rect">
            <a:avLst/>
          </a:prstGeom>
          <a:solidFill>
            <a:schemeClr val="accent6">
              <a:lumMod val="20000"/>
              <a:lumOff val="80000"/>
            </a:schemeClr>
          </a:solidFill>
        </p:spPr>
        <p:txBody>
          <a:bodyPr wrap="square" rtlCol="0">
            <a:spAutoFit/>
          </a:bodyPr>
          <a:lstStyle/>
          <a:p>
            <a:r>
              <a:rPr lang="es-ES" b="1" smtClean="0"/>
              <a:t>3</a:t>
            </a:r>
            <a:r>
              <a:rPr lang="es-ES" smtClean="0"/>
              <a:t> blocks per combination</a:t>
            </a:r>
          </a:p>
          <a:p>
            <a:r>
              <a:rPr lang="es-ES" b="1" smtClean="0"/>
              <a:t>36</a:t>
            </a:r>
            <a:r>
              <a:rPr lang="es-ES" smtClean="0"/>
              <a:t> plants per block</a:t>
            </a:r>
          </a:p>
          <a:p>
            <a:r>
              <a:rPr lang="es-ES" b="1" smtClean="0"/>
              <a:t>16</a:t>
            </a:r>
            <a:r>
              <a:rPr lang="es-ES" smtClean="0"/>
              <a:t> central plants to be tested</a:t>
            </a: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23"/>
          <p:cNvSpPr>
            <a:spLocks noGrp="1"/>
          </p:cNvSpPr>
          <p:nvPr>
            <p:ph type="title"/>
          </p:nvPr>
        </p:nvSpPr>
        <p:spPr>
          <a:xfrm>
            <a:off x="1519238" y="354013"/>
            <a:ext cx="8634412" cy="900112"/>
          </a:xfrm>
        </p:spPr>
        <p:txBody>
          <a:bodyPr>
            <a:normAutofit fontScale="90000"/>
          </a:bodyPr>
          <a:lstStyle/>
          <a:p>
            <a:pPr eaLnBrk="1" hangingPunct="1"/>
            <a:r>
              <a:rPr lang="en-GB" altLang="en-US" smtClean="0"/>
              <a:t>Results</a:t>
            </a:r>
            <a:br>
              <a:rPr lang="en-GB" altLang="en-US" smtClean="0"/>
            </a:br>
            <a:r>
              <a:rPr lang="en-GB" altLang="en-US" sz="3100" smtClean="0"/>
              <a:t>In vitro grafting </a:t>
            </a:r>
            <a:r>
              <a:rPr lang="en-GB" altLang="en-US" sz="3100" smtClean="0">
                <a:solidFill>
                  <a:schemeClr val="accent2">
                    <a:lumMod val="40000"/>
                    <a:lumOff val="60000"/>
                  </a:schemeClr>
                </a:solidFill>
              </a:rPr>
              <a:t>compatibility</a:t>
            </a:r>
            <a:r>
              <a:rPr lang="en-GB" altLang="en-US" sz="3100" smtClean="0"/>
              <a:t> (first results)</a:t>
            </a:r>
            <a:endParaRPr lang="en-US" altLang="en-US" sz="3100" smtClean="0"/>
          </a:p>
        </p:txBody>
      </p:sp>
      <p:graphicFrame>
        <p:nvGraphicFramePr>
          <p:cNvPr id="3" name="2 Tabla"/>
          <p:cNvGraphicFramePr>
            <a:graphicFrameLocks noGrp="1"/>
          </p:cNvGraphicFramePr>
          <p:nvPr/>
        </p:nvGraphicFramePr>
        <p:xfrm>
          <a:off x="2692400" y="2891366"/>
          <a:ext cx="6642100" cy="1977814"/>
        </p:xfrm>
        <a:graphic>
          <a:graphicData uri="http://schemas.openxmlformats.org/drawingml/2006/table">
            <a:tbl>
              <a:tblPr firstRow="1" bandRow="1">
                <a:tableStyleId>{5C22544A-7EE6-4342-B048-85BDC9FD1C3A}</a:tableStyleId>
              </a:tblPr>
              <a:tblGrid>
                <a:gridCol w="3836741"/>
                <a:gridCol w="2805359"/>
              </a:tblGrid>
              <a:tr h="370840">
                <a:tc>
                  <a:txBody>
                    <a:bodyPr/>
                    <a:lstStyle/>
                    <a:p>
                      <a:r>
                        <a:rPr lang="es-ES" dirty="0" smtClean="0">
                          <a:solidFill>
                            <a:schemeClr val="accent5">
                              <a:lumMod val="50000"/>
                            </a:schemeClr>
                          </a:solidFill>
                        </a:rPr>
                        <a:t>ROOTSTOCK</a:t>
                      </a:r>
                      <a:r>
                        <a:rPr lang="es-ES" baseline="0" dirty="0" smtClean="0">
                          <a:solidFill>
                            <a:schemeClr val="lt1"/>
                          </a:solidFill>
                        </a:rPr>
                        <a:t> (</a:t>
                      </a:r>
                      <a:r>
                        <a:rPr lang="es-ES" dirty="0" smtClean="0">
                          <a:solidFill>
                            <a:schemeClr val="accent4">
                              <a:lumMod val="60000"/>
                              <a:lumOff val="40000"/>
                            </a:schemeClr>
                          </a:solidFill>
                        </a:rPr>
                        <a:t>SCION</a:t>
                      </a:r>
                      <a:r>
                        <a:rPr lang="es-ES" dirty="0" smtClean="0"/>
                        <a:t>:</a:t>
                      </a:r>
                      <a:r>
                        <a:rPr lang="es-ES" baseline="0" dirty="0" smtClean="0"/>
                        <a:t> </a:t>
                      </a:r>
                      <a:r>
                        <a:rPr lang="es-ES" baseline="0" dirty="0" err="1" smtClean="0"/>
                        <a:t>Loura</a:t>
                      </a:r>
                      <a:r>
                        <a:rPr lang="es-ES" baseline="0" dirty="0" smtClean="0"/>
                        <a:t>)</a:t>
                      </a:r>
                      <a:endParaRPr lang="es-ES" dirty="0"/>
                    </a:p>
                  </a:txBody>
                  <a:tcPr/>
                </a:tc>
                <a:tc>
                  <a:txBody>
                    <a:bodyPr/>
                    <a:lstStyle/>
                    <a:p>
                      <a:r>
                        <a:rPr lang="es-ES" smtClean="0"/>
                        <a:t>% Graft take (2 months)</a:t>
                      </a:r>
                      <a:endParaRPr lang="es-ES"/>
                    </a:p>
                  </a:txBody>
                  <a:tcPr/>
                </a:tc>
              </a:tr>
              <a:tr h="433494">
                <a:tc>
                  <a:txBody>
                    <a:bodyPr/>
                    <a:lstStyle/>
                    <a:p>
                      <a:r>
                        <a:rPr lang="es-ES" b="1" smtClean="0"/>
                        <a:t>111</a:t>
                      </a:r>
                      <a:endParaRPr lang="es-ES" b="1"/>
                    </a:p>
                  </a:txBody>
                  <a:tcPr/>
                </a:tc>
                <a:tc>
                  <a:txBody>
                    <a:bodyPr/>
                    <a:lstStyle/>
                    <a:p>
                      <a:pPr algn="ctr"/>
                      <a:r>
                        <a:rPr lang="es-ES" dirty="0" smtClean="0"/>
                        <a:t>70.83 b</a:t>
                      </a:r>
                      <a:endParaRPr lang="es-ES" dirty="0"/>
                    </a:p>
                  </a:txBody>
                  <a:tcPr/>
                </a:tc>
              </a:tr>
              <a:tr h="431800">
                <a:tc>
                  <a:txBody>
                    <a:bodyPr/>
                    <a:lstStyle/>
                    <a:p>
                      <a:r>
                        <a:rPr lang="es-ES" b="1" smtClean="0"/>
                        <a:t>7521</a:t>
                      </a:r>
                      <a:endParaRPr lang="es-ES" b="1"/>
                    </a:p>
                  </a:txBody>
                  <a:tcPr/>
                </a:tc>
                <a:tc>
                  <a:txBody>
                    <a:bodyPr/>
                    <a:lstStyle/>
                    <a:p>
                      <a:pPr algn="ctr"/>
                      <a:r>
                        <a:rPr lang="es-ES" dirty="0" smtClean="0"/>
                        <a:t>70.83 b</a:t>
                      </a:r>
                      <a:endParaRPr lang="es-ES" dirty="0"/>
                    </a:p>
                  </a:txBody>
                  <a:tcPr/>
                </a:tc>
              </a:tr>
              <a:tr h="370840">
                <a:tc>
                  <a:txBody>
                    <a:bodyPr/>
                    <a:lstStyle/>
                    <a:p>
                      <a:r>
                        <a:rPr lang="es-ES" b="1" smtClean="0"/>
                        <a:t>3</a:t>
                      </a:r>
                      <a:endParaRPr lang="es-ES" b="1"/>
                    </a:p>
                  </a:txBody>
                  <a:tcPr/>
                </a:tc>
                <a:tc>
                  <a:txBody>
                    <a:bodyPr/>
                    <a:lstStyle/>
                    <a:p>
                      <a:pPr algn="ctr"/>
                      <a:r>
                        <a:rPr lang="es-ES" dirty="0" smtClean="0"/>
                        <a:t>40.97 c</a:t>
                      </a:r>
                      <a:endParaRPr lang="es-ES" dirty="0"/>
                    </a:p>
                  </a:txBody>
                  <a:tcPr/>
                </a:tc>
              </a:tr>
              <a:tr h="370840">
                <a:tc>
                  <a:txBody>
                    <a:bodyPr/>
                    <a:lstStyle/>
                    <a:p>
                      <a:r>
                        <a:rPr lang="es-ES" b="1" smtClean="0"/>
                        <a:t>LOURA</a:t>
                      </a:r>
                      <a:endParaRPr lang="es-ES" b="1"/>
                    </a:p>
                  </a:txBody>
                  <a:tcPr/>
                </a:tc>
                <a:tc>
                  <a:txBody>
                    <a:bodyPr/>
                    <a:lstStyle/>
                    <a:p>
                      <a:pPr algn="ctr"/>
                      <a:r>
                        <a:rPr lang="es-ES" dirty="0" smtClean="0"/>
                        <a:t>87.50 a</a:t>
                      </a:r>
                      <a:endParaRPr lang="es-ES" dirty="0"/>
                    </a:p>
                  </a:txBody>
                  <a:tcPr/>
                </a:tc>
              </a:tr>
            </a:tbl>
          </a:graphicData>
        </a:graphic>
      </p:graphicFrame>
      <p:sp>
        <p:nvSpPr>
          <p:cNvPr id="4" name="3 CuadroTexto"/>
          <p:cNvSpPr txBox="1"/>
          <p:nvPr/>
        </p:nvSpPr>
        <p:spPr>
          <a:xfrm>
            <a:off x="2628900" y="4927600"/>
            <a:ext cx="6057900" cy="369332"/>
          </a:xfrm>
          <a:prstGeom prst="rect">
            <a:avLst/>
          </a:prstGeom>
          <a:noFill/>
        </p:spPr>
        <p:txBody>
          <a:bodyPr wrap="square" rtlCol="0">
            <a:spAutoFit/>
          </a:bodyPr>
          <a:lstStyle/>
          <a:p>
            <a:r>
              <a:rPr lang="es-ES" smtClean="0"/>
              <a:t>p&lt;0.01; LSD-test</a:t>
            </a: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23"/>
          <p:cNvSpPr>
            <a:spLocks noGrp="1"/>
          </p:cNvSpPr>
          <p:nvPr>
            <p:ph type="title"/>
          </p:nvPr>
        </p:nvSpPr>
        <p:spPr>
          <a:xfrm>
            <a:off x="1519238" y="354013"/>
            <a:ext cx="8634412" cy="900112"/>
          </a:xfrm>
        </p:spPr>
        <p:txBody>
          <a:bodyPr>
            <a:normAutofit fontScale="90000"/>
          </a:bodyPr>
          <a:lstStyle/>
          <a:p>
            <a:pPr eaLnBrk="1" hangingPunct="1"/>
            <a:r>
              <a:rPr lang="en-GB" altLang="en-US" smtClean="0"/>
              <a:t>Results</a:t>
            </a:r>
            <a:br>
              <a:rPr lang="en-GB" altLang="en-US" smtClean="0"/>
            </a:br>
            <a:r>
              <a:rPr lang="en-GB" altLang="en-US" sz="3100" smtClean="0"/>
              <a:t>Self-rooting (in vitro): Loura, Parede</a:t>
            </a:r>
            <a:endParaRPr lang="en-US" altLang="en-US" sz="3100" smtClean="0"/>
          </a:p>
        </p:txBody>
      </p:sp>
      <p:sp>
        <p:nvSpPr>
          <p:cNvPr id="5" name="4 CuadroTexto"/>
          <p:cNvSpPr txBox="1"/>
          <p:nvPr/>
        </p:nvSpPr>
        <p:spPr>
          <a:xfrm>
            <a:off x="2692400" y="2108200"/>
            <a:ext cx="1435100" cy="369332"/>
          </a:xfrm>
          <a:prstGeom prst="rect">
            <a:avLst/>
          </a:prstGeom>
          <a:noFill/>
        </p:spPr>
        <p:txBody>
          <a:bodyPr wrap="square" rtlCol="0">
            <a:spAutoFit/>
          </a:bodyPr>
          <a:lstStyle/>
          <a:p>
            <a:r>
              <a:rPr lang="es-ES" smtClean="0"/>
              <a:t>% Rooting</a:t>
            </a:r>
            <a:endParaRPr lang="es-ES"/>
          </a:p>
        </p:txBody>
      </p:sp>
      <p:graphicFrame>
        <p:nvGraphicFramePr>
          <p:cNvPr id="6" name="2 Gráfico"/>
          <p:cNvGraphicFramePr/>
          <p:nvPr/>
        </p:nvGraphicFramePr>
        <p:xfrm>
          <a:off x="3327400" y="2565400"/>
          <a:ext cx="5029200" cy="3162300"/>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340100" y="5765800"/>
            <a:ext cx="2857500" cy="307777"/>
          </a:xfrm>
          <a:prstGeom prst="rect">
            <a:avLst/>
          </a:prstGeom>
          <a:solidFill>
            <a:schemeClr val="accent6">
              <a:lumMod val="20000"/>
              <a:lumOff val="80000"/>
            </a:schemeClr>
          </a:solidFill>
        </p:spPr>
        <p:txBody>
          <a:bodyPr wrap="square" rtlCol="0">
            <a:spAutoFit/>
          </a:bodyPr>
          <a:lstStyle/>
          <a:p>
            <a:r>
              <a:rPr lang="es-ES" sz="1400" smtClean="0"/>
              <a:t>No significant differences </a:t>
            </a:r>
            <a:endParaRPr lang="es-ES" sz="1400"/>
          </a:p>
        </p:txBody>
      </p:sp>
      <p:sp>
        <p:nvSpPr>
          <p:cNvPr id="8" name="7 CuadroTexto"/>
          <p:cNvSpPr txBox="1"/>
          <p:nvPr/>
        </p:nvSpPr>
        <p:spPr>
          <a:xfrm>
            <a:off x="8813800" y="2590800"/>
            <a:ext cx="2717800" cy="1200329"/>
          </a:xfrm>
          <a:prstGeom prst="rect">
            <a:avLst/>
          </a:prstGeom>
          <a:solidFill>
            <a:schemeClr val="accent6">
              <a:lumMod val="40000"/>
              <a:lumOff val="60000"/>
            </a:schemeClr>
          </a:solidFill>
        </p:spPr>
        <p:txBody>
          <a:bodyPr wrap="square" rtlCol="0">
            <a:spAutoFit/>
          </a:bodyPr>
          <a:lstStyle/>
          <a:p>
            <a:r>
              <a:rPr lang="es-ES" smtClean="0"/>
              <a:t>Plants of Loura and Parede are acclimatized and ready to be established in the field</a:t>
            </a:r>
            <a:endParaRPr lang="es-ES"/>
          </a:p>
        </p:txBody>
      </p:sp>
      <p:sp>
        <p:nvSpPr>
          <p:cNvPr id="9" name="8 CuadroTexto"/>
          <p:cNvSpPr txBox="1"/>
          <p:nvPr/>
        </p:nvSpPr>
        <p:spPr>
          <a:xfrm>
            <a:off x="8788400" y="5080000"/>
            <a:ext cx="2705100" cy="646331"/>
          </a:xfrm>
          <a:prstGeom prst="rect">
            <a:avLst/>
          </a:prstGeom>
          <a:solidFill>
            <a:schemeClr val="accent2">
              <a:lumMod val="40000"/>
              <a:lumOff val="60000"/>
            </a:schemeClr>
          </a:solidFill>
        </p:spPr>
        <p:txBody>
          <a:bodyPr wrap="square" rtlCol="0">
            <a:spAutoFit/>
          </a:bodyPr>
          <a:lstStyle/>
          <a:p>
            <a:r>
              <a:rPr lang="es-ES" smtClean="0"/>
              <a:t>Other varieties still to be tested</a:t>
            </a: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406900" y="1825625"/>
            <a:ext cx="6263391" cy="4346575"/>
          </a:xfrm>
        </p:spPr>
        <p:txBody>
          <a:bodyPr/>
          <a:lstStyle/>
          <a:p>
            <a:r>
              <a:rPr lang="es-ES" smtClean="0"/>
              <a:t>LOURA: </a:t>
            </a:r>
            <a:r>
              <a:rPr lang="es-ES" b="1" smtClean="0"/>
              <a:t>46.3 %</a:t>
            </a:r>
          </a:p>
          <a:p>
            <a:r>
              <a:rPr lang="es-ES" smtClean="0"/>
              <a:t>PAREDE: </a:t>
            </a:r>
            <a:r>
              <a:rPr lang="es-ES" b="1" smtClean="0"/>
              <a:t>52.3%</a:t>
            </a:r>
            <a:endParaRPr lang="es-ES" b="1"/>
          </a:p>
        </p:txBody>
      </p:sp>
      <p:sp>
        <p:nvSpPr>
          <p:cNvPr id="35842" name="Título 23"/>
          <p:cNvSpPr>
            <a:spLocks noGrp="1"/>
          </p:cNvSpPr>
          <p:nvPr>
            <p:ph type="title"/>
          </p:nvPr>
        </p:nvSpPr>
        <p:spPr/>
        <p:txBody>
          <a:bodyPr>
            <a:normAutofit fontScale="90000"/>
          </a:bodyPr>
          <a:lstStyle/>
          <a:p>
            <a:pPr eaLnBrk="1" hangingPunct="1"/>
            <a:r>
              <a:rPr lang="en-GB" altLang="en-US" sz="5300" smtClean="0"/>
              <a:t>Results</a:t>
            </a:r>
            <a:r>
              <a:rPr lang="en-GB" altLang="en-US" smtClean="0"/>
              <a:t/>
            </a:r>
            <a:br>
              <a:rPr lang="en-GB" altLang="en-US" smtClean="0"/>
            </a:br>
            <a:r>
              <a:rPr lang="en-GB" altLang="en-US" sz="3100" smtClean="0"/>
              <a:t>Grafting success on seedlings </a:t>
            </a:r>
            <a:endParaRPr lang="en-US" altLang="en-US" sz="3100" smtClean="0"/>
          </a:p>
        </p:txBody>
      </p:sp>
      <p:sp>
        <p:nvSpPr>
          <p:cNvPr id="5" name="4 CuadroTexto"/>
          <p:cNvSpPr txBox="1"/>
          <p:nvPr/>
        </p:nvSpPr>
        <p:spPr>
          <a:xfrm>
            <a:off x="5524500" y="4572000"/>
            <a:ext cx="2717800" cy="1200329"/>
          </a:xfrm>
          <a:prstGeom prst="rect">
            <a:avLst/>
          </a:prstGeom>
          <a:solidFill>
            <a:schemeClr val="accent6">
              <a:lumMod val="40000"/>
              <a:lumOff val="60000"/>
            </a:schemeClr>
          </a:solidFill>
        </p:spPr>
        <p:txBody>
          <a:bodyPr wrap="square" rtlCol="0">
            <a:spAutoFit/>
          </a:bodyPr>
          <a:lstStyle/>
          <a:p>
            <a:r>
              <a:rPr lang="es-ES" smtClean="0"/>
              <a:t>Grafts of Loura and Parede on seedlings ready to be established in the field</a:t>
            </a:r>
            <a:endParaRPr lang="es-ES"/>
          </a:p>
        </p:txBody>
      </p:sp>
      <p:sp>
        <p:nvSpPr>
          <p:cNvPr id="6" name="5 CuadroTexto"/>
          <p:cNvSpPr txBox="1"/>
          <p:nvPr/>
        </p:nvSpPr>
        <p:spPr>
          <a:xfrm>
            <a:off x="292100" y="2044700"/>
            <a:ext cx="3467100" cy="923330"/>
          </a:xfrm>
          <a:prstGeom prst="rect">
            <a:avLst/>
          </a:prstGeom>
          <a:solidFill>
            <a:schemeClr val="accent1">
              <a:lumMod val="40000"/>
              <a:lumOff val="60000"/>
            </a:schemeClr>
          </a:solidFill>
        </p:spPr>
        <p:txBody>
          <a:bodyPr wrap="square" rtlCol="0">
            <a:spAutoFit/>
          </a:bodyPr>
          <a:lstStyle/>
          <a:p>
            <a:r>
              <a:rPr lang="es-ES" smtClean="0"/>
              <a:t>Graft union takes place </a:t>
            </a:r>
            <a:r>
              <a:rPr lang="es-ES" b="1" smtClean="0"/>
              <a:t>15-20 days </a:t>
            </a:r>
            <a:r>
              <a:rPr lang="es-ES" smtClean="0"/>
              <a:t>after grafting. If graft fails, it is possible to regraft quickly</a:t>
            </a:r>
            <a:endParaRPr lang="es-ES"/>
          </a:p>
        </p:txBody>
      </p:sp>
      <p:pic>
        <p:nvPicPr>
          <p:cNvPr id="7" name="Picture 7" descr="1ºenx_prendido"/>
          <p:cNvPicPr>
            <a:picLocks noChangeAspect="1" noChangeArrowheads="1"/>
          </p:cNvPicPr>
          <p:nvPr/>
        </p:nvPicPr>
        <p:blipFill>
          <a:blip r:embed="rId2" cstate="print">
            <a:lum bright="12000" contrast="6000"/>
          </a:blip>
          <a:srcRect l="21190" t="9052" r="24040" b="14305"/>
          <a:stretch>
            <a:fillRect/>
          </a:stretch>
        </p:blipFill>
        <p:spPr bwMode="auto">
          <a:xfrm>
            <a:off x="273674" y="3060700"/>
            <a:ext cx="3472826" cy="3533595"/>
          </a:xfrm>
          <a:prstGeom prst="rect">
            <a:avLst/>
          </a:prstGeom>
          <a:noFill/>
        </p:spPr>
      </p:pic>
      <p:sp>
        <p:nvSpPr>
          <p:cNvPr id="8" name="7 CuadroTexto"/>
          <p:cNvSpPr txBox="1"/>
          <p:nvPr/>
        </p:nvSpPr>
        <p:spPr>
          <a:xfrm>
            <a:off x="5537200" y="5880100"/>
            <a:ext cx="2705100" cy="646331"/>
          </a:xfrm>
          <a:prstGeom prst="rect">
            <a:avLst/>
          </a:prstGeom>
          <a:solidFill>
            <a:schemeClr val="accent2">
              <a:lumMod val="40000"/>
              <a:lumOff val="60000"/>
            </a:schemeClr>
          </a:solidFill>
        </p:spPr>
        <p:txBody>
          <a:bodyPr wrap="square" rtlCol="0">
            <a:spAutoFit/>
          </a:bodyPr>
          <a:lstStyle/>
          <a:p>
            <a:r>
              <a:rPr lang="es-ES" smtClean="0"/>
              <a:t>Other varieties still to be tested</a:t>
            </a:r>
            <a:endParaRPr lang="es-ES"/>
          </a:p>
        </p:txBody>
      </p:sp>
      <p:pic>
        <p:nvPicPr>
          <p:cNvPr id="2050" name="Picture 2"/>
          <p:cNvPicPr>
            <a:picLocks noChangeAspect="1" noChangeArrowheads="1"/>
          </p:cNvPicPr>
          <p:nvPr/>
        </p:nvPicPr>
        <p:blipFill>
          <a:blip r:embed="rId3" cstate="print"/>
          <a:srcRect/>
          <a:stretch>
            <a:fillRect/>
          </a:stretch>
        </p:blipFill>
        <p:spPr bwMode="auto">
          <a:xfrm>
            <a:off x="8318500" y="1625220"/>
            <a:ext cx="3695700" cy="49268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GF">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1F49A64D7C146AE6C417367FB5B0F" ma:contentTypeVersion="0" ma:contentTypeDescription="Create a new document." ma:contentTypeScope="" ma:versionID="51d2955265d986b1ff7f67f70a96239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336A40C-FF71-4247-93B2-6DA562845DE0}">
  <ds:schemaRefs>
    <ds:schemaRef ds:uri="http://schemas.microsoft.com/sharepoint/v3/contenttype/forms"/>
  </ds:schemaRefs>
</ds:datastoreItem>
</file>

<file path=customXml/itemProps2.xml><?xml version="1.0" encoding="utf-8"?>
<ds:datastoreItem xmlns:ds="http://schemas.openxmlformats.org/officeDocument/2006/customXml" ds:itemID="{CA5DB9FF-4A7B-4545-A97E-B1CDA3AD25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9F4ECE1-2B1B-4E90-B7CB-251714F0F88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4543</TotalTime>
  <Words>749</Words>
  <Application>Microsoft Office PowerPoint</Application>
  <PresentationFormat>Personalizado</PresentationFormat>
  <Paragraphs>151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do Office</vt:lpstr>
      <vt:lpstr>Diapositiva 1</vt:lpstr>
      <vt:lpstr>Background</vt:lpstr>
      <vt:lpstr>Objective</vt:lpstr>
      <vt:lpstr>Materials and Methods Plant material</vt:lpstr>
      <vt:lpstr>Materials and Methods  Experimental system: production of plants</vt:lpstr>
      <vt:lpstr>Materials and Methods  Experimental system: Tests in the field</vt:lpstr>
      <vt:lpstr>Results In vitro grafting compatibility (first results)</vt:lpstr>
      <vt:lpstr>Results Self-rooting (in vitro): Loura, Parede</vt:lpstr>
      <vt:lpstr>Results Grafting success on seedlings </vt:lpstr>
      <vt:lpstr>Results % Rooting of hybrids in vitro</vt:lpstr>
      <vt:lpstr>Conclusions</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Sérgio Correia</dc:creator>
  <cp:lastModifiedBy>Usuario</cp:lastModifiedBy>
  <cp:revision>331</cp:revision>
  <dcterms:created xsi:type="dcterms:W3CDTF">2014-11-16T17:27:39Z</dcterms:created>
  <dcterms:modified xsi:type="dcterms:W3CDTF">2017-05-05T19:01:30Z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0x010100EC81F49A64D7C146AE6C417367FB5B0F</vt:lpwstr>
  </property>
</Properties>
</file>